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  <p:sldId id="293" r:id="rId5"/>
    <p:sldId id="261" r:id="rId6"/>
    <p:sldId id="262" r:id="rId7"/>
    <p:sldId id="294" r:id="rId8"/>
    <p:sldId id="286" r:id="rId9"/>
    <p:sldId id="295" r:id="rId10"/>
    <p:sldId id="285" r:id="rId11"/>
    <p:sldId id="289" r:id="rId12"/>
    <p:sldId id="296" r:id="rId13"/>
    <p:sldId id="297" r:id="rId14"/>
    <p:sldId id="298" r:id="rId15"/>
  </p:sldIdLst>
  <p:sldSz cx="9004300" cy="6121400"/>
  <p:notesSz cx="9004300" cy="6121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81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3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5323" y="1897635"/>
            <a:ext cx="7653655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50645" y="3427985"/>
            <a:ext cx="63030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spcBef>
                <a:spcPts val="235"/>
              </a:spcBef>
            </a:pPr>
            <a:fld id="{81D60167-4931-47E6-BA6A-407CBD079E47}" type="slidenum">
              <a:rPr lang="it-IT" spc="-25" smtClean="0"/>
              <a:pPr marL="38100">
                <a:spcBef>
                  <a:spcPts val="235"/>
                </a:spcBef>
              </a:pPr>
              <a:t>‹N›</a:t>
            </a:fld>
            <a:endParaRPr lang="it-IT"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spcBef>
                <a:spcPts val="235"/>
              </a:spcBef>
            </a:pPr>
            <a:fld id="{81D60167-4931-47E6-BA6A-407CBD079E47}" type="slidenum">
              <a:rPr lang="it-IT" spc="-25" smtClean="0"/>
              <a:pPr marL="38100">
                <a:spcBef>
                  <a:spcPts val="235"/>
                </a:spcBef>
              </a:pPr>
              <a:t>‹N›</a:t>
            </a:fld>
            <a:endParaRPr lang="it-IT"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0215" y="1407923"/>
            <a:ext cx="39168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37214" y="1407923"/>
            <a:ext cx="39168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spcBef>
                <a:spcPts val="235"/>
              </a:spcBef>
            </a:pPr>
            <a:fld id="{81D60167-4931-47E6-BA6A-407CBD079E47}" type="slidenum">
              <a:rPr lang="it-IT" spc="-25" smtClean="0"/>
              <a:pPr marL="38100">
                <a:spcBef>
                  <a:spcPts val="235"/>
                </a:spcBef>
              </a:pPr>
              <a:t>‹N›</a:t>
            </a:fld>
            <a:endParaRPr lang="it-IT"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spcBef>
                <a:spcPts val="235"/>
              </a:spcBef>
            </a:pPr>
            <a:fld id="{81D60167-4931-47E6-BA6A-407CBD079E47}" type="slidenum">
              <a:rPr lang="it-IT" spc="-25" smtClean="0"/>
              <a:pPr marL="38100">
                <a:spcBef>
                  <a:spcPts val="235"/>
                </a:spcBef>
              </a:pPr>
              <a:t>‹N›</a:t>
            </a:fld>
            <a:endParaRPr lang="it-IT"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spcBef>
                <a:spcPts val="235"/>
              </a:spcBef>
            </a:pPr>
            <a:fld id="{81D60167-4931-47E6-BA6A-407CBD079E47}" type="slidenum">
              <a:rPr lang="it-IT" spc="-25" smtClean="0"/>
              <a:pPr marL="38100">
                <a:spcBef>
                  <a:spcPts val="235"/>
                </a:spcBef>
              </a:pPr>
              <a:t>‹N›</a:t>
            </a:fld>
            <a:endParaRPr lang="it-IT"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301" y="252053"/>
            <a:ext cx="8309698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9701" y="1782425"/>
            <a:ext cx="66248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61462" y="5692903"/>
            <a:ext cx="28813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0215" y="5692903"/>
            <a:ext cx="20709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01900" y="5722613"/>
            <a:ext cx="34670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spcBef>
                <a:spcPts val="235"/>
              </a:spcBef>
            </a:pPr>
            <a:fld id="{81D60167-4931-47E6-BA6A-407CBD079E47}" type="slidenum">
              <a:rPr lang="it-IT" spc="-25" smtClean="0"/>
              <a:pPr marL="38100">
                <a:spcBef>
                  <a:spcPts val="235"/>
                </a:spcBef>
              </a:pPr>
              <a:t>‹N›</a:t>
            </a:fld>
            <a:endParaRPr lang="it-IT"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940&amp;lang=IT&amp;__pj0=0&amp;__pj1=cce1977f9030acd8bcba9c4bbd81bc80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8939&amp;lang=IT&amp;__pj0=0&amp;__pj1=252b162bcf460db32da861b91cf6c5b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11.ceda.polimi.it/schedaincarico/schedaincarico/controller/scheda_pubblica/SchedaPublic.do?&amp;evn_default=evento&amp;c_classe=828941&amp;lang=IT&amp;__pj0=0&amp;__pj1=9bc26ef0a0fcb06a9f9df2821c9491f6" TargetMode="External"/><Relationship Id="rId4" Type="http://schemas.openxmlformats.org/officeDocument/2006/relationships/hyperlink" Target="https://teams.microsoft.com/l/meetup-join/19%3ameeting_Njk3YjY0N2QtMWE4Yi00MWM0LWFhYmUtNWMzYmI4NzI4Mjc4%40thread.v2/0?context=%7b%22Tid%22%3a%220a17712b-6df3-425d-808e-309df28a5eeb%22%2c%22Oid%22%3a%224dbb373f-fb7a-4c7f-b26c-c0d5fe238d92%22%7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884&amp;lang=IT&amp;__pj0=0&amp;__pj1=aecfad24142ab943392fbd6f9887bed1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06802&amp;polij_device_category=DESKTOP&amp;__pj0=0&amp;__pj1=b3e87cf5b64cceecbf21406f451f92e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8997&amp;lang=IT&amp;__pj0=0&amp;__pj1=fa282418d29ccc901faeb951fd6b4a61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8885&amp;lang=IT&amp;__pj0=0&amp;__pj1=7bb28f9dcc1fe04c4cc6cf1e30171f86" TargetMode="External"/><Relationship Id="rId4" Type="http://schemas.openxmlformats.org/officeDocument/2006/relationships/hyperlink" Target="https://teams.microsoft.com/l/meetup-join/19%3ameeting_MmEzNTIxOWYtZGVkOS00NmRlLWFjODQtNWM4ODY0Y2IwOWNj%40thread.v2/0?context=%7b%22Tid%22%3a%220a17712b-6df3-425d-808e-309df28a5eeb%22%2c%22Oid%22%3a%224dbb373f-fb7a-4c7f-b26c-c0d5fe238d92%22%7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889&amp;lang=IT&amp;__pj0=0&amp;__pj1=d03ed47123c133e0ec3393b0751242e3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8886&amp;lang=IT&amp;__pj0=0&amp;__pj1=8607331761652696db72bde519233f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ams.microsoft.com/l/meetup-join/19%3ameeting_Yjg3YzU3ZWUtN2I3Zi00NzFiLWFjNGMtNWFkMWVjNWVmZTgx%40thread.v2/0?context=%7b%22Tid%22%3a%220a17712b-6df3-425d-808e-309df28a5eeb%22%2c%22Oid%22%3a%224dbb373f-fb7a-4c7f-b26c-c0d5fe238d92%22%7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31589&amp;lang=IT&amp;__pj0=0&amp;__pj1=a7da347425ee7553ad8cbdb1fd164775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31590&amp;lang=IT&amp;__pj0=0&amp;__pj1=252bef37bfc38295f3556eafc96f4ec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799&amp;lang=IT&amp;__pj0=0&amp;__pj1=709c247bb8b7158f9018aefa1fdabbc1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8798&amp;lang=IT&amp;__pj0=0&amp;__pj1=f4de46f42efebe3c786e9a1bc152b5f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11.ceda.polimi.it/schedaincarico/schedaincarico/controller/scheda_pubblica/SchedaPublic.do?&amp;evn_default=evento&amp;c_classe=828936&amp;lang=IT&amp;__pj0=0&amp;__pj1=132a83abab395a945e1f2d1e834137b5" TargetMode="External"/><Relationship Id="rId4" Type="http://schemas.openxmlformats.org/officeDocument/2006/relationships/hyperlink" Target="https://teams.microsoft.com/l/meetup-join/19%3ameeting_ZTYyMmQ3ZTAtODIyNy00YjcyLTg3YzUtYjc1MzA5MjNkZWQx%40thread.v2/0?context=%7b%22Tid%22%3a%220a17712b-6df3-425d-808e-309df28a5eeb%22%2c%22Oid%22%3a%224dbb373f-fb7a-4c7f-b26c-c0d5fe238d92%22%7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9032&amp;lang=IT&amp;__pj0=0&amp;__pj1=5414e1e01f8ee45ff16c6dedd23052b3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091&amp;lang=IT&amp;__pj0=0&amp;__pj1=9c5a5338f148abf4ef311af4ab0395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41449&amp;lang=IT&amp;__pj0=0&amp;__pj1=c89fa4c6eda99c315e2fac01f7be247a" TargetMode="External"/><Relationship Id="rId5" Type="http://schemas.openxmlformats.org/officeDocument/2006/relationships/hyperlink" Target="https://teams.microsoft.com/l/meetup-join/19%3ameeting_NzkwNzE0ZTktY2ExNC00YmUwLTlhOTMtOWY2NTRkOWFiZWRi%40thread.v2/0?context=%7b%22Tid%22%3a%220a17712b-6df3-425d-808e-309df28a5eeb%22%2c%22Oid%22%3a%224dbb373f-fb7a-4c7f-b26c-c0d5fe238d92%22%7d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9029&amp;lang=IT&amp;__pj0=0&amp;__pj1=0064c4b828f022fb3dfc7d300ac5e6cb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8787&amp;lang=IT&amp;__pj0=0&amp;__pj1=3a5b83f9cfc22f70f3a85a3273e376ca" TargetMode="External"/><Relationship Id="rId2" Type="http://schemas.openxmlformats.org/officeDocument/2006/relationships/hyperlink" Target="https://teams.microsoft.com/l/meetup-join/19%3ameeting_ODc5MWY0NGEtM2Y5My00NGNhLTk5OGEtOGU4Njc2NDBiNmZm%40thread.v2/0?context=%7b%22Tid%22%3a%220a17712b-6df3-425d-808e-309df28a5eeb%22%2c%22Oid%22%3a%224dbb373f-fb7a-4c7f-b26c-c0d5fe238d92%22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07049&amp;polij_device_category=DESKTOP&amp;__pj0=0&amp;__pj1=11c5ba61df926d85e3e2687d45d0b3de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9120&amp;lang=IT&amp;__pj0=0&amp;__pj1=425f98370c655e28badcd0a7823e5e55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06689&amp;polij_device_category=DESKTOP&amp;__pj0=0&amp;__pj1=848d269e498e83e18ba81327d3d6cc5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9188&amp;lang=IT&amp;__pj0=0&amp;__pj1=e2a5b63873cacb1c2795da50a6e386d4" TargetMode="External"/><Relationship Id="rId2" Type="http://schemas.openxmlformats.org/officeDocument/2006/relationships/hyperlink" Target="https://teams.microsoft.com/l/meetup-join/19%3ameeting_NGRkYjg0NzktOGY2MS00ZDUzLThlODAtODlmNDY5MTNmYzU4%40thread.v2/0?context=%7b%22Tid%22%3a%220a17712b-6df3-425d-808e-309df28a5eeb%22%2c%22Oid%22%3a%224dbb373f-fb7a-4c7f-b26c-c0d5fe238d92%22%7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11.ceda.polimi.it/schedaincarico/schedaincarico/controller/scheda_pubblica/SchedaPublic.do?&amp;evn_default=evento&amp;c_classe=828801&amp;lang=IT&amp;__pj0=0&amp;__pj1=728336539e2750b20e33400a5baed68b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08037&amp;polij_device_category=DESKTOP&amp;__pj0=0&amp;__pj1=3069f92df6ec02432d833fec3c70bec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0000" y="5735313"/>
            <a:ext cx="90170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spcBef>
                <a:spcPts val="135"/>
              </a:spcBef>
            </a:pPr>
            <a:r>
              <a:rPr b="1" dirty="0">
                <a:latin typeface="Montserrat"/>
                <a:cs typeface="Montserrat"/>
              </a:rPr>
              <a:t>1</a:t>
            </a:r>
            <a:endParaRPr>
              <a:latin typeface="Montserrat"/>
              <a:cs typeface="Montserra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000490" cy="6120130"/>
            <a:chOff x="0" y="0"/>
            <a:chExt cx="9000490" cy="61201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8999994" cy="6120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3701" y="535965"/>
              <a:ext cx="2125345" cy="565785"/>
            </a:xfrm>
            <a:custGeom>
              <a:avLst/>
              <a:gdLst/>
              <a:ahLst/>
              <a:cxnLst/>
              <a:rect l="l" t="t" r="r" b="b"/>
              <a:pathLst>
                <a:path w="2125345" h="565785">
                  <a:moveTo>
                    <a:pt x="9347" y="564807"/>
                  </a:moveTo>
                  <a:lnTo>
                    <a:pt x="6134" y="532091"/>
                  </a:lnTo>
                  <a:lnTo>
                    <a:pt x="0" y="532663"/>
                  </a:lnTo>
                  <a:lnTo>
                    <a:pt x="3238" y="565404"/>
                  </a:lnTo>
                  <a:lnTo>
                    <a:pt x="9347" y="564807"/>
                  </a:lnTo>
                  <a:close/>
                </a:path>
                <a:path w="2125345" h="565785">
                  <a:moveTo>
                    <a:pt x="26555" y="562457"/>
                  </a:moveTo>
                  <a:lnTo>
                    <a:pt x="21717" y="529945"/>
                  </a:lnTo>
                  <a:lnTo>
                    <a:pt x="15595" y="530834"/>
                  </a:lnTo>
                  <a:lnTo>
                    <a:pt x="20485" y="563372"/>
                  </a:lnTo>
                  <a:lnTo>
                    <a:pt x="26555" y="562457"/>
                  </a:lnTo>
                  <a:close/>
                </a:path>
                <a:path w="2125345" h="565785">
                  <a:moveTo>
                    <a:pt x="43662" y="559333"/>
                  </a:moveTo>
                  <a:lnTo>
                    <a:pt x="37198" y="527075"/>
                  </a:lnTo>
                  <a:lnTo>
                    <a:pt x="31140" y="528294"/>
                  </a:lnTo>
                  <a:lnTo>
                    <a:pt x="37617" y="560539"/>
                  </a:lnTo>
                  <a:lnTo>
                    <a:pt x="43662" y="559333"/>
                  </a:lnTo>
                  <a:close/>
                </a:path>
                <a:path w="2125345" h="565785">
                  <a:moveTo>
                    <a:pt x="338734" y="219608"/>
                  </a:moveTo>
                  <a:lnTo>
                    <a:pt x="305904" y="217436"/>
                  </a:lnTo>
                  <a:lnTo>
                    <a:pt x="305498" y="223596"/>
                  </a:lnTo>
                  <a:lnTo>
                    <a:pt x="338340" y="225755"/>
                  </a:lnTo>
                  <a:lnTo>
                    <a:pt x="338734" y="219608"/>
                  </a:lnTo>
                  <a:close/>
                </a:path>
                <a:path w="2125345" h="565785">
                  <a:moveTo>
                    <a:pt x="338924" y="175679"/>
                  </a:moveTo>
                  <a:lnTo>
                    <a:pt x="338531" y="169532"/>
                  </a:lnTo>
                  <a:lnTo>
                    <a:pt x="305689" y="171665"/>
                  </a:lnTo>
                  <a:lnTo>
                    <a:pt x="306095" y="177812"/>
                  </a:lnTo>
                  <a:lnTo>
                    <a:pt x="338924" y="175679"/>
                  </a:lnTo>
                  <a:close/>
                </a:path>
                <a:path w="2125345" h="565785">
                  <a:moveTo>
                    <a:pt x="339331" y="203708"/>
                  </a:moveTo>
                  <a:lnTo>
                    <a:pt x="306463" y="202565"/>
                  </a:lnTo>
                  <a:lnTo>
                    <a:pt x="306209" y="208711"/>
                  </a:lnTo>
                  <a:lnTo>
                    <a:pt x="339140" y="209854"/>
                  </a:lnTo>
                  <a:lnTo>
                    <a:pt x="339331" y="203708"/>
                  </a:lnTo>
                  <a:close/>
                </a:path>
                <a:path w="2125345" h="565785">
                  <a:moveTo>
                    <a:pt x="339407" y="193014"/>
                  </a:moveTo>
                  <a:lnTo>
                    <a:pt x="339331" y="186855"/>
                  </a:lnTo>
                  <a:lnTo>
                    <a:pt x="306412" y="187375"/>
                  </a:lnTo>
                  <a:lnTo>
                    <a:pt x="306539" y="193522"/>
                  </a:lnTo>
                  <a:lnTo>
                    <a:pt x="339407" y="193014"/>
                  </a:lnTo>
                  <a:close/>
                </a:path>
                <a:path w="2125345" h="565785">
                  <a:moveTo>
                    <a:pt x="562559" y="60109"/>
                  </a:moveTo>
                  <a:lnTo>
                    <a:pt x="557961" y="37846"/>
                  </a:lnTo>
                  <a:lnTo>
                    <a:pt x="555739" y="34607"/>
                  </a:lnTo>
                  <a:lnTo>
                    <a:pt x="545426" y="19558"/>
                  </a:lnTo>
                  <a:lnTo>
                    <a:pt x="529005" y="8585"/>
                  </a:lnTo>
                  <a:lnTo>
                    <a:pt x="529005" y="59842"/>
                  </a:lnTo>
                  <a:lnTo>
                    <a:pt x="526872" y="70548"/>
                  </a:lnTo>
                  <a:lnTo>
                    <a:pt x="521068" y="79133"/>
                  </a:lnTo>
                  <a:lnTo>
                    <a:pt x="512546" y="84836"/>
                  </a:lnTo>
                  <a:lnTo>
                    <a:pt x="502196" y="86906"/>
                  </a:lnTo>
                  <a:lnTo>
                    <a:pt x="472020" y="86906"/>
                  </a:lnTo>
                  <a:lnTo>
                    <a:pt x="472020" y="34607"/>
                  </a:lnTo>
                  <a:lnTo>
                    <a:pt x="502196" y="34607"/>
                  </a:lnTo>
                  <a:lnTo>
                    <a:pt x="512546" y="36537"/>
                  </a:lnTo>
                  <a:lnTo>
                    <a:pt x="521068" y="41859"/>
                  </a:lnTo>
                  <a:lnTo>
                    <a:pt x="526872" y="49860"/>
                  </a:lnTo>
                  <a:lnTo>
                    <a:pt x="529005" y="59842"/>
                  </a:lnTo>
                  <a:lnTo>
                    <a:pt x="529005" y="8585"/>
                  </a:lnTo>
                  <a:lnTo>
                    <a:pt x="526897" y="7162"/>
                  </a:lnTo>
                  <a:lnTo>
                    <a:pt x="504291" y="2603"/>
                  </a:lnTo>
                  <a:lnTo>
                    <a:pt x="440283" y="2603"/>
                  </a:lnTo>
                  <a:lnTo>
                    <a:pt x="438188" y="4940"/>
                  </a:lnTo>
                  <a:lnTo>
                    <a:pt x="438188" y="182397"/>
                  </a:lnTo>
                  <a:lnTo>
                    <a:pt x="440283" y="184734"/>
                  </a:lnTo>
                  <a:lnTo>
                    <a:pt x="469671" y="184734"/>
                  </a:lnTo>
                  <a:lnTo>
                    <a:pt x="472020" y="182397"/>
                  </a:lnTo>
                  <a:lnTo>
                    <a:pt x="472020" y="118656"/>
                  </a:lnTo>
                  <a:lnTo>
                    <a:pt x="504545" y="118656"/>
                  </a:lnTo>
                  <a:lnTo>
                    <a:pt x="526999" y="114046"/>
                  </a:lnTo>
                  <a:lnTo>
                    <a:pt x="545465" y="101485"/>
                  </a:lnTo>
                  <a:lnTo>
                    <a:pt x="555244" y="86906"/>
                  </a:lnTo>
                  <a:lnTo>
                    <a:pt x="557961" y="82867"/>
                  </a:lnTo>
                  <a:lnTo>
                    <a:pt x="562559" y="60109"/>
                  </a:lnTo>
                  <a:close/>
                </a:path>
                <a:path w="2125345" h="565785">
                  <a:moveTo>
                    <a:pt x="579043" y="397040"/>
                  </a:moveTo>
                  <a:lnTo>
                    <a:pt x="578497" y="394512"/>
                  </a:lnTo>
                  <a:lnTo>
                    <a:pt x="563905" y="314744"/>
                  </a:lnTo>
                  <a:lnTo>
                    <a:pt x="556094" y="272097"/>
                  </a:lnTo>
                  <a:lnTo>
                    <a:pt x="555726" y="270649"/>
                  </a:lnTo>
                  <a:lnTo>
                    <a:pt x="554278" y="269367"/>
                  </a:lnTo>
                  <a:lnTo>
                    <a:pt x="548627" y="269367"/>
                  </a:lnTo>
                  <a:lnTo>
                    <a:pt x="547179" y="270281"/>
                  </a:lnTo>
                  <a:lnTo>
                    <a:pt x="546811" y="271386"/>
                  </a:lnTo>
                  <a:lnTo>
                    <a:pt x="508927" y="364464"/>
                  </a:lnTo>
                  <a:lnTo>
                    <a:pt x="508203" y="364464"/>
                  </a:lnTo>
                  <a:lnTo>
                    <a:pt x="487870" y="314744"/>
                  </a:lnTo>
                  <a:lnTo>
                    <a:pt x="470128" y="271386"/>
                  </a:lnTo>
                  <a:lnTo>
                    <a:pt x="469760" y="270281"/>
                  </a:lnTo>
                  <a:lnTo>
                    <a:pt x="468122" y="269367"/>
                  </a:lnTo>
                  <a:lnTo>
                    <a:pt x="462661" y="269367"/>
                  </a:lnTo>
                  <a:lnTo>
                    <a:pt x="461213" y="270649"/>
                  </a:lnTo>
                  <a:lnTo>
                    <a:pt x="460832" y="272097"/>
                  </a:lnTo>
                  <a:lnTo>
                    <a:pt x="438251" y="394512"/>
                  </a:lnTo>
                  <a:lnTo>
                    <a:pt x="437883" y="397040"/>
                  </a:lnTo>
                  <a:lnTo>
                    <a:pt x="439178" y="398691"/>
                  </a:lnTo>
                  <a:lnTo>
                    <a:pt x="455002" y="398691"/>
                  </a:lnTo>
                  <a:lnTo>
                    <a:pt x="456653" y="397408"/>
                  </a:lnTo>
                  <a:lnTo>
                    <a:pt x="456819" y="396151"/>
                  </a:lnTo>
                  <a:lnTo>
                    <a:pt x="469938" y="314744"/>
                  </a:lnTo>
                  <a:lnTo>
                    <a:pt x="470687" y="314744"/>
                  </a:lnTo>
                  <a:lnTo>
                    <a:pt x="503707" y="398691"/>
                  </a:lnTo>
                  <a:lnTo>
                    <a:pt x="503999" y="399605"/>
                  </a:lnTo>
                  <a:lnTo>
                    <a:pt x="505282" y="400532"/>
                  </a:lnTo>
                  <a:lnTo>
                    <a:pt x="511657" y="400532"/>
                  </a:lnTo>
                  <a:lnTo>
                    <a:pt x="512749" y="399605"/>
                  </a:lnTo>
                  <a:lnTo>
                    <a:pt x="513118" y="398513"/>
                  </a:lnTo>
                  <a:lnTo>
                    <a:pt x="526440" y="364464"/>
                  </a:lnTo>
                  <a:lnTo>
                    <a:pt x="545896" y="314744"/>
                  </a:lnTo>
                  <a:lnTo>
                    <a:pt x="546430" y="314744"/>
                  </a:lnTo>
                  <a:lnTo>
                    <a:pt x="559930" y="396151"/>
                  </a:lnTo>
                  <a:lnTo>
                    <a:pt x="560285" y="397408"/>
                  </a:lnTo>
                  <a:lnTo>
                    <a:pt x="561746" y="398691"/>
                  </a:lnTo>
                  <a:lnTo>
                    <a:pt x="577786" y="398691"/>
                  </a:lnTo>
                  <a:lnTo>
                    <a:pt x="579043" y="397040"/>
                  </a:lnTo>
                  <a:close/>
                </a:path>
                <a:path w="2125345" h="565785">
                  <a:moveTo>
                    <a:pt x="624217" y="272834"/>
                  </a:moveTo>
                  <a:lnTo>
                    <a:pt x="622592" y="271208"/>
                  </a:lnTo>
                  <a:lnTo>
                    <a:pt x="606920" y="271208"/>
                  </a:lnTo>
                  <a:lnTo>
                    <a:pt x="605269" y="272834"/>
                  </a:lnTo>
                  <a:lnTo>
                    <a:pt x="605269" y="397040"/>
                  </a:lnTo>
                  <a:lnTo>
                    <a:pt x="606920" y="398691"/>
                  </a:lnTo>
                  <a:lnTo>
                    <a:pt x="622592" y="398691"/>
                  </a:lnTo>
                  <a:lnTo>
                    <a:pt x="624217" y="397040"/>
                  </a:lnTo>
                  <a:lnTo>
                    <a:pt x="624217" y="272834"/>
                  </a:lnTo>
                  <a:close/>
                </a:path>
                <a:path w="2125345" h="565785">
                  <a:moveTo>
                    <a:pt x="731329" y="383413"/>
                  </a:moveTo>
                  <a:lnTo>
                    <a:pt x="729843" y="381762"/>
                  </a:lnTo>
                  <a:lnTo>
                    <a:pt x="678497" y="381762"/>
                  </a:lnTo>
                  <a:lnTo>
                    <a:pt x="678497" y="272834"/>
                  </a:lnTo>
                  <a:lnTo>
                    <a:pt x="676859" y="271208"/>
                  </a:lnTo>
                  <a:lnTo>
                    <a:pt x="661009" y="271208"/>
                  </a:lnTo>
                  <a:lnTo>
                    <a:pt x="659561" y="272834"/>
                  </a:lnTo>
                  <a:lnTo>
                    <a:pt x="659561" y="397040"/>
                  </a:lnTo>
                  <a:lnTo>
                    <a:pt x="661009" y="398691"/>
                  </a:lnTo>
                  <a:lnTo>
                    <a:pt x="729843" y="398691"/>
                  </a:lnTo>
                  <a:lnTo>
                    <a:pt x="731329" y="397040"/>
                  </a:lnTo>
                  <a:lnTo>
                    <a:pt x="731329" y="383413"/>
                  </a:lnTo>
                  <a:close/>
                </a:path>
                <a:path w="2125345" h="565785">
                  <a:moveTo>
                    <a:pt x="769429" y="93929"/>
                  </a:moveTo>
                  <a:lnTo>
                    <a:pt x="762114" y="57302"/>
                  </a:lnTo>
                  <a:lnTo>
                    <a:pt x="746391" y="33832"/>
                  </a:lnTo>
                  <a:lnTo>
                    <a:pt x="742111" y="27457"/>
                  </a:lnTo>
                  <a:lnTo>
                    <a:pt x="735609" y="23075"/>
                  </a:lnTo>
                  <a:lnTo>
                    <a:pt x="735609" y="93929"/>
                  </a:lnTo>
                  <a:lnTo>
                    <a:pt x="730872" y="117081"/>
                  </a:lnTo>
                  <a:lnTo>
                    <a:pt x="717981" y="136017"/>
                  </a:lnTo>
                  <a:lnTo>
                    <a:pt x="698944" y="148805"/>
                  </a:lnTo>
                  <a:lnTo>
                    <a:pt x="675754" y="153504"/>
                  </a:lnTo>
                  <a:lnTo>
                    <a:pt x="652627" y="148805"/>
                  </a:lnTo>
                  <a:lnTo>
                    <a:pt x="633679" y="136017"/>
                  </a:lnTo>
                  <a:lnTo>
                    <a:pt x="620877" y="117081"/>
                  </a:lnTo>
                  <a:lnTo>
                    <a:pt x="616178" y="93929"/>
                  </a:lnTo>
                  <a:lnTo>
                    <a:pt x="620877" y="70713"/>
                  </a:lnTo>
                  <a:lnTo>
                    <a:pt x="633679" y="51587"/>
                  </a:lnTo>
                  <a:lnTo>
                    <a:pt x="652627" y="38620"/>
                  </a:lnTo>
                  <a:lnTo>
                    <a:pt x="675754" y="33832"/>
                  </a:lnTo>
                  <a:lnTo>
                    <a:pt x="698944" y="38620"/>
                  </a:lnTo>
                  <a:lnTo>
                    <a:pt x="717981" y="51587"/>
                  </a:lnTo>
                  <a:lnTo>
                    <a:pt x="730872" y="70713"/>
                  </a:lnTo>
                  <a:lnTo>
                    <a:pt x="735609" y="93929"/>
                  </a:lnTo>
                  <a:lnTo>
                    <a:pt x="735609" y="23075"/>
                  </a:lnTo>
                  <a:lnTo>
                    <a:pt x="712355" y="7366"/>
                  </a:lnTo>
                  <a:lnTo>
                    <a:pt x="675754" y="0"/>
                  </a:lnTo>
                  <a:lnTo>
                    <a:pt x="639203" y="7366"/>
                  </a:lnTo>
                  <a:lnTo>
                    <a:pt x="609536" y="27457"/>
                  </a:lnTo>
                  <a:lnTo>
                    <a:pt x="589622" y="57302"/>
                  </a:lnTo>
                  <a:lnTo>
                    <a:pt x="582345" y="93929"/>
                  </a:lnTo>
                  <a:lnTo>
                    <a:pt x="589622" y="130479"/>
                  </a:lnTo>
                  <a:lnTo>
                    <a:pt x="609536" y="160159"/>
                  </a:lnTo>
                  <a:lnTo>
                    <a:pt x="639203" y="180060"/>
                  </a:lnTo>
                  <a:lnTo>
                    <a:pt x="675754" y="187337"/>
                  </a:lnTo>
                  <a:lnTo>
                    <a:pt x="712355" y="180060"/>
                  </a:lnTo>
                  <a:lnTo>
                    <a:pt x="742111" y="160159"/>
                  </a:lnTo>
                  <a:lnTo>
                    <a:pt x="746594" y="153504"/>
                  </a:lnTo>
                  <a:lnTo>
                    <a:pt x="762114" y="130479"/>
                  </a:lnTo>
                  <a:lnTo>
                    <a:pt x="769429" y="93929"/>
                  </a:lnTo>
                  <a:close/>
                </a:path>
                <a:path w="2125345" h="565785">
                  <a:moveTo>
                    <a:pt x="863003" y="396328"/>
                  </a:moveTo>
                  <a:lnTo>
                    <a:pt x="861898" y="393966"/>
                  </a:lnTo>
                  <a:lnTo>
                    <a:pt x="851496" y="371005"/>
                  </a:lnTo>
                  <a:lnTo>
                    <a:pt x="844410" y="355358"/>
                  </a:lnTo>
                  <a:lnTo>
                    <a:pt x="824928" y="312381"/>
                  </a:lnTo>
                  <a:lnTo>
                    <a:pt x="824928" y="355358"/>
                  </a:lnTo>
                  <a:lnTo>
                    <a:pt x="779399" y="355358"/>
                  </a:lnTo>
                  <a:lnTo>
                    <a:pt x="801624" y="305447"/>
                  </a:lnTo>
                  <a:lnTo>
                    <a:pt x="802538" y="305447"/>
                  </a:lnTo>
                  <a:lnTo>
                    <a:pt x="824928" y="355358"/>
                  </a:lnTo>
                  <a:lnTo>
                    <a:pt x="824928" y="312381"/>
                  </a:lnTo>
                  <a:lnTo>
                    <a:pt x="821791" y="305447"/>
                  </a:lnTo>
                  <a:lnTo>
                    <a:pt x="806348" y="271386"/>
                  </a:lnTo>
                  <a:lnTo>
                    <a:pt x="805802" y="270281"/>
                  </a:lnTo>
                  <a:lnTo>
                    <a:pt x="804164" y="269367"/>
                  </a:lnTo>
                  <a:lnTo>
                    <a:pt x="800531" y="269367"/>
                  </a:lnTo>
                  <a:lnTo>
                    <a:pt x="798893" y="270281"/>
                  </a:lnTo>
                  <a:lnTo>
                    <a:pt x="798334" y="271386"/>
                  </a:lnTo>
                  <a:lnTo>
                    <a:pt x="742429" y="393966"/>
                  </a:lnTo>
                  <a:lnTo>
                    <a:pt x="741324" y="396328"/>
                  </a:lnTo>
                  <a:lnTo>
                    <a:pt x="742784" y="398691"/>
                  </a:lnTo>
                  <a:lnTo>
                    <a:pt x="759180" y="398691"/>
                  </a:lnTo>
                  <a:lnTo>
                    <a:pt x="760628" y="397243"/>
                  </a:lnTo>
                  <a:lnTo>
                    <a:pt x="763943" y="389712"/>
                  </a:lnTo>
                  <a:lnTo>
                    <a:pt x="769531" y="377278"/>
                  </a:lnTo>
                  <a:lnTo>
                    <a:pt x="772287" y="371005"/>
                  </a:lnTo>
                  <a:lnTo>
                    <a:pt x="831862" y="371005"/>
                  </a:lnTo>
                  <a:lnTo>
                    <a:pt x="843140" y="395973"/>
                  </a:lnTo>
                  <a:lnTo>
                    <a:pt x="843889" y="397586"/>
                  </a:lnTo>
                  <a:lnTo>
                    <a:pt x="845159" y="398691"/>
                  </a:lnTo>
                  <a:lnTo>
                    <a:pt x="861529" y="398691"/>
                  </a:lnTo>
                  <a:lnTo>
                    <a:pt x="863003" y="396328"/>
                  </a:lnTo>
                  <a:close/>
                </a:path>
                <a:path w="2125345" h="565785">
                  <a:moveTo>
                    <a:pt x="901852" y="155854"/>
                  </a:moveTo>
                  <a:lnTo>
                    <a:pt x="899782" y="153504"/>
                  </a:lnTo>
                  <a:lnTo>
                    <a:pt x="830567" y="153504"/>
                  </a:lnTo>
                  <a:lnTo>
                    <a:pt x="830567" y="4940"/>
                  </a:lnTo>
                  <a:lnTo>
                    <a:pt x="828217" y="2603"/>
                  </a:lnTo>
                  <a:lnTo>
                    <a:pt x="798817" y="2603"/>
                  </a:lnTo>
                  <a:lnTo>
                    <a:pt x="796734" y="4940"/>
                  </a:lnTo>
                  <a:lnTo>
                    <a:pt x="796734" y="182397"/>
                  </a:lnTo>
                  <a:lnTo>
                    <a:pt x="798817" y="184734"/>
                  </a:lnTo>
                  <a:lnTo>
                    <a:pt x="899782" y="184734"/>
                  </a:lnTo>
                  <a:lnTo>
                    <a:pt x="901852" y="182397"/>
                  </a:lnTo>
                  <a:lnTo>
                    <a:pt x="901852" y="155854"/>
                  </a:lnTo>
                  <a:close/>
                </a:path>
                <a:path w="2125345" h="565785">
                  <a:moveTo>
                    <a:pt x="970026" y="4940"/>
                  </a:moveTo>
                  <a:lnTo>
                    <a:pt x="967676" y="2603"/>
                  </a:lnTo>
                  <a:lnTo>
                    <a:pt x="938288" y="2603"/>
                  </a:lnTo>
                  <a:lnTo>
                    <a:pt x="935951" y="4940"/>
                  </a:lnTo>
                  <a:lnTo>
                    <a:pt x="935951" y="182397"/>
                  </a:lnTo>
                  <a:lnTo>
                    <a:pt x="938288" y="184734"/>
                  </a:lnTo>
                  <a:lnTo>
                    <a:pt x="967676" y="184734"/>
                  </a:lnTo>
                  <a:lnTo>
                    <a:pt x="970026" y="182397"/>
                  </a:lnTo>
                  <a:lnTo>
                    <a:pt x="970026" y="4940"/>
                  </a:lnTo>
                  <a:close/>
                </a:path>
                <a:path w="2125345" h="565785">
                  <a:moveTo>
                    <a:pt x="985926" y="272834"/>
                  </a:moveTo>
                  <a:lnTo>
                    <a:pt x="984300" y="271208"/>
                  </a:lnTo>
                  <a:lnTo>
                    <a:pt x="968806" y="271208"/>
                  </a:lnTo>
                  <a:lnTo>
                    <a:pt x="967359" y="272834"/>
                  </a:lnTo>
                  <a:lnTo>
                    <a:pt x="967359" y="360819"/>
                  </a:lnTo>
                  <a:lnTo>
                    <a:pt x="967181" y="360819"/>
                  </a:lnTo>
                  <a:lnTo>
                    <a:pt x="920254" y="306527"/>
                  </a:lnTo>
                  <a:lnTo>
                    <a:pt x="888123" y="269367"/>
                  </a:lnTo>
                  <a:lnTo>
                    <a:pt x="881761" y="269367"/>
                  </a:lnTo>
                  <a:lnTo>
                    <a:pt x="880110" y="270827"/>
                  </a:lnTo>
                  <a:lnTo>
                    <a:pt x="880110" y="397040"/>
                  </a:lnTo>
                  <a:lnTo>
                    <a:pt x="881761" y="398691"/>
                  </a:lnTo>
                  <a:lnTo>
                    <a:pt x="897039" y="398691"/>
                  </a:lnTo>
                  <a:lnTo>
                    <a:pt x="898499" y="397040"/>
                  </a:lnTo>
                  <a:lnTo>
                    <a:pt x="898499" y="306527"/>
                  </a:lnTo>
                  <a:lnTo>
                    <a:pt x="898677" y="306527"/>
                  </a:lnTo>
                  <a:lnTo>
                    <a:pt x="977734" y="400532"/>
                  </a:lnTo>
                  <a:lnTo>
                    <a:pt x="984300" y="400532"/>
                  </a:lnTo>
                  <a:lnTo>
                    <a:pt x="985926" y="399059"/>
                  </a:lnTo>
                  <a:lnTo>
                    <a:pt x="985926" y="360819"/>
                  </a:lnTo>
                  <a:lnTo>
                    <a:pt x="985926" y="272834"/>
                  </a:lnTo>
                  <a:close/>
                </a:path>
                <a:path w="2125345" h="565785">
                  <a:moveTo>
                    <a:pt x="1126413" y="4940"/>
                  </a:moveTo>
                  <a:lnTo>
                    <a:pt x="1124331" y="2603"/>
                  </a:lnTo>
                  <a:lnTo>
                    <a:pt x="1004874" y="2603"/>
                  </a:lnTo>
                  <a:lnTo>
                    <a:pt x="1002804" y="4940"/>
                  </a:lnTo>
                  <a:lnTo>
                    <a:pt x="1002804" y="31483"/>
                  </a:lnTo>
                  <a:lnTo>
                    <a:pt x="1004874" y="33832"/>
                  </a:lnTo>
                  <a:lnTo>
                    <a:pt x="1047546" y="33832"/>
                  </a:lnTo>
                  <a:lnTo>
                    <a:pt x="1047546" y="182397"/>
                  </a:lnTo>
                  <a:lnTo>
                    <a:pt x="1049909" y="184734"/>
                  </a:lnTo>
                  <a:lnTo>
                    <a:pt x="1079296" y="184734"/>
                  </a:lnTo>
                  <a:lnTo>
                    <a:pt x="1081633" y="182397"/>
                  </a:lnTo>
                  <a:lnTo>
                    <a:pt x="1081633" y="33832"/>
                  </a:lnTo>
                  <a:lnTo>
                    <a:pt x="1124331" y="33832"/>
                  </a:lnTo>
                  <a:lnTo>
                    <a:pt x="1126413" y="31483"/>
                  </a:lnTo>
                  <a:lnTo>
                    <a:pt x="1126413" y="4940"/>
                  </a:lnTo>
                  <a:close/>
                </a:path>
                <a:path w="2125345" h="565785">
                  <a:moveTo>
                    <a:pt x="1142949" y="335127"/>
                  </a:moveTo>
                  <a:lnTo>
                    <a:pt x="1137831" y="309486"/>
                  </a:lnTo>
                  <a:lnTo>
                    <a:pt x="1124712" y="289928"/>
                  </a:lnTo>
                  <a:lnTo>
                    <a:pt x="1124712" y="335127"/>
                  </a:lnTo>
                  <a:lnTo>
                    <a:pt x="1120978" y="353491"/>
                  </a:lnTo>
                  <a:lnTo>
                    <a:pt x="1110805" y="368490"/>
                  </a:lnTo>
                  <a:lnTo>
                    <a:pt x="1095756" y="378599"/>
                  </a:lnTo>
                  <a:lnTo>
                    <a:pt x="1077366" y="382308"/>
                  </a:lnTo>
                  <a:lnTo>
                    <a:pt x="1059078" y="378599"/>
                  </a:lnTo>
                  <a:lnTo>
                    <a:pt x="1044079" y="368490"/>
                  </a:lnTo>
                  <a:lnTo>
                    <a:pt x="1033919" y="353491"/>
                  </a:lnTo>
                  <a:lnTo>
                    <a:pt x="1030185" y="335127"/>
                  </a:lnTo>
                  <a:lnTo>
                    <a:pt x="1033919" y="316801"/>
                  </a:lnTo>
                  <a:lnTo>
                    <a:pt x="1044079" y="301675"/>
                  </a:lnTo>
                  <a:lnTo>
                    <a:pt x="1059078" y="291401"/>
                  </a:lnTo>
                  <a:lnTo>
                    <a:pt x="1077366" y="287604"/>
                  </a:lnTo>
                  <a:lnTo>
                    <a:pt x="1095756" y="291401"/>
                  </a:lnTo>
                  <a:lnTo>
                    <a:pt x="1110805" y="301675"/>
                  </a:lnTo>
                  <a:lnTo>
                    <a:pt x="1120978" y="316801"/>
                  </a:lnTo>
                  <a:lnTo>
                    <a:pt x="1124712" y="335127"/>
                  </a:lnTo>
                  <a:lnTo>
                    <a:pt x="1124712" y="289928"/>
                  </a:lnTo>
                  <a:lnTo>
                    <a:pt x="1123823" y="288594"/>
                  </a:lnTo>
                  <a:lnTo>
                    <a:pt x="1122362" y="287604"/>
                  </a:lnTo>
                  <a:lnTo>
                    <a:pt x="1102982" y="274523"/>
                  </a:lnTo>
                  <a:lnTo>
                    <a:pt x="1077366" y="269367"/>
                  </a:lnTo>
                  <a:lnTo>
                    <a:pt x="1051788" y="274523"/>
                  </a:lnTo>
                  <a:lnTo>
                    <a:pt x="1031011" y="288594"/>
                  </a:lnTo>
                  <a:lnTo>
                    <a:pt x="1017079" y="309486"/>
                  </a:lnTo>
                  <a:lnTo>
                    <a:pt x="1011986" y="335127"/>
                  </a:lnTo>
                  <a:lnTo>
                    <a:pt x="1017079" y="360730"/>
                  </a:lnTo>
                  <a:lnTo>
                    <a:pt x="1031011" y="381495"/>
                  </a:lnTo>
                  <a:lnTo>
                    <a:pt x="1051788" y="395439"/>
                  </a:lnTo>
                  <a:lnTo>
                    <a:pt x="1077366" y="400532"/>
                  </a:lnTo>
                  <a:lnTo>
                    <a:pt x="1102982" y="395439"/>
                  </a:lnTo>
                  <a:lnTo>
                    <a:pt x="1122603" y="382308"/>
                  </a:lnTo>
                  <a:lnTo>
                    <a:pt x="1123823" y="381495"/>
                  </a:lnTo>
                  <a:lnTo>
                    <a:pt x="1137831" y="360730"/>
                  </a:lnTo>
                  <a:lnTo>
                    <a:pt x="1142949" y="335127"/>
                  </a:lnTo>
                  <a:close/>
                </a:path>
                <a:path w="2125345" h="565785">
                  <a:moveTo>
                    <a:pt x="1262989" y="385559"/>
                  </a:moveTo>
                  <a:lnTo>
                    <a:pt x="1261516" y="384124"/>
                  </a:lnTo>
                  <a:lnTo>
                    <a:pt x="1239494" y="384124"/>
                  </a:lnTo>
                  <a:lnTo>
                    <a:pt x="1239494" y="302717"/>
                  </a:lnTo>
                  <a:lnTo>
                    <a:pt x="1239494" y="276491"/>
                  </a:lnTo>
                  <a:lnTo>
                    <a:pt x="1238034" y="274853"/>
                  </a:lnTo>
                  <a:lnTo>
                    <a:pt x="1227289" y="274853"/>
                  </a:lnTo>
                  <a:lnTo>
                    <a:pt x="1200162" y="299427"/>
                  </a:lnTo>
                  <a:lnTo>
                    <a:pt x="1199426" y="300151"/>
                  </a:lnTo>
                  <a:lnTo>
                    <a:pt x="1199057" y="301612"/>
                  </a:lnTo>
                  <a:lnTo>
                    <a:pt x="1199603" y="303085"/>
                  </a:lnTo>
                  <a:lnTo>
                    <a:pt x="1201801" y="309448"/>
                  </a:lnTo>
                  <a:lnTo>
                    <a:pt x="1202334" y="311073"/>
                  </a:lnTo>
                  <a:lnTo>
                    <a:pt x="1204175" y="311442"/>
                  </a:lnTo>
                  <a:lnTo>
                    <a:pt x="1205801" y="310730"/>
                  </a:lnTo>
                  <a:lnTo>
                    <a:pt x="1221625" y="302717"/>
                  </a:lnTo>
                  <a:lnTo>
                    <a:pt x="1221625" y="384124"/>
                  </a:lnTo>
                  <a:lnTo>
                    <a:pt x="1194130" y="384124"/>
                  </a:lnTo>
                  <a:lnTo>
                    <a:pt x="1192682" y="385559"/>
                  </a:lnTo>
                  <a:lnTo>
                    <a:pt x="1192682" y="397243"/>
                  </a:lnTo>
                  <a:lnTo>
                    <a:pt x="1194130" y="398691"/>
                  </a:lnTo>
                  <a:lnTo>
                    <a:pt x="1261516" y="398691"/>
                  </a:lnTo>
                  <a:lnTo>
                    <a:pt x="1262989" y="397243"/>
                  </a:lnTo>
                  <a:lnTo>
                    <a:pt x="1262989" y="385559"/>
                  </a:lnTo>
                  <a:close/>
                </a:path>
                <a:path w="2125345" h="565785">
                  <a:moveTo>
                    <a:pt x="1271854" y="4940"/>
                  </a:moveTo>
                  <a:lnTo>
                    <a:pt x="1269758" y="2603"/>
                  </a:lnTo>
                  <a:lnTo>
                    <a:pt x="1158163" y="2603"/>
                  </a:lnTo>
                  <a:lnTo>
                    <a:pt x="1156068" y="4940"/>
                  </a:lnTo>
                  <a:lnTo>
                    <a:pt x="1156068" y="182397"/>
                  </a:lnTo>
                  <a:lnTo>
                    <a:pt x="1158163" y="184734"/>
                  </a:lnTo>
                  <a:lnTo>
                    <a:pt x="1269758" y="184734"/>
                  </a:lnTo>
                  <a:lnTo>
                    <a:pt x="1271854" y="182397"/>
                  </a:lnTo>
                  <a:lnTo>
                    <a:pt x="1271854" y="155854"/>
                  </a:lnTo>
                  <a:lnTo>
                    <a:pt x="1269758" y="153504"/>
                  </a:lnTo>
                  <a:lnTo>
                    <a:pt x="1189875" y="153504"/>
                  </a:lnTo>
                  <a:lnTo>
                    <a:pt x="1189875" y="107962"/>
                  </a:lnTo>
                  <a:lnTo>
                    <a:pt x="1256779" y="107962"/>
                  </a:lnTo>
                  <a:lnTo>
                    <a:pt x="1259103" y="105905"/>
                  </a:lnTo>
                  <a:lnTo>
                    <a:pt x="1259103" y="78841"/>
                  </a:lnTo>
                  <a:lnTo>
                    <a:pt x="1256779" y="76492"/>
                  </a:lnTo>
                  <a:lnTo>
                    <a:pt x="1189875" y="76492"/>
                  </a:lnTo>
                  <a:lnTo>
                    <a:pt x="1189875" y="33832"/>
                  </a:lnTo>
                  <a:lnTo>
                    <a:pt x="1269758" y="33832"/>
                  </a:lnTo>
                  <a:lnTo>
                    <a:pt x="1271854" y="31483"/>
                  </a:lnTo>
                  <a:lnTo>
                    <a:pt x="1271854" y="4940"/>
                  </a:lnTo>
                  <a:close/>
                </a:path>
                <a:path w="2125345" h="565785">
                  <a:moveTo>
                    <a:pt x="1367739" y="365544"/>
                  </a:moveTo>
                  <a:lnTo>
                    <a:pt x="1365478" y="354736"/>
                  </a:lnTo>
                  <a:lnTo>
                    <a:pt x="1359865" y="345909"/>
                  </a:lnTo>
                  <a:lnTo>
                    <a:pt x="1357845" y="344055"/>
                  </a:lnTo>
                  <a:lnTo>
                    <a:pt x="1352677" y="339305"/>
                  </a:lnTo>
                  <a:lnTo>
                    <a:pt x="1348752" y="336969"/>
                  </a:lnTo>
                  <a:lnTo>
                    <a:pt x="1348752" y="365912"/>
                  </a:lnTo>
                  <a:lnTo>
                    <a:pt x="1346936" y="374167"/>
                  </a:lnTo>
                  <a:lnTo>
                    <a:pt x="1341958" y="380415"/>
                  </a:lnTo>
                  <a:lnTo>
                    <a:pt x="1334554" y="384390"/>
                  </a:lnTo>
                  <a:lnTo>
                    <a:pt x="1325460" y="385775"/>
                  </a:lnTo>
                  <a:lnTo>
                    <a:pt x="1316812" y="384365"/>
                  </a:lnTo>
                  <a:lnTo>
                    <a:pt x="1309497" y="380365"/>
                  </a:lnTo>
                  <a:lnTo>
                    <a:pt x="1304417" y="374091"/>
                  </a:lnTo>
                  <a:lnTo>
                    <a:pt x="1302524" y="365912"/>
                  </a:lnTo>
                  <a:lnTo>
                    <a:pt x="1304061" y="358736"/>
                  </a:lnTo>
                  <a:lnTo>
                    <a:pt x="1308557" y="352183"/>
                  </a:lnTo>
                  <a:lnTo>
                    <a:pt x="1315808" y="347040"/>
                  </a:lnTo>
                  <a:lnTo>
                    <a:pt x="1325638" y="344055"/>
                  </a:lnTo>
                  <a:lnTo>
                    <a:pt x="1335481" y="347040"/>
                  </a:lnTo>
                  <a:lnTo>
                    <a:pt x="1342732" y="352183"/>
                  </a:lnTo>
                  <a:lnTo>
                    <a:pt x="1347216" y="358736"/>
                  </a:lnTo>
                  <a:lnTo>
                    <a:pt x="1348752" y="365912"/>
                  </a:lnTo>
                  <a:lnTo>
                    <a:pt x="1348752" y="336969"/>
                  </a:lnTo>
                  <a:lnTo>
                    <a:pt x="1345679" y="335127"/>
                  </a:lnTo>
                  <a:lnTo>
                    <a:pt x="1345679" y="334403"/>
                  </a:lnTo>
                  <a:lnTo>
                    <a:pt x="1351915" y="330301"/>
                  </a:lnTo>
                  <a:lnTo>
                    <a:pt x="1355598" y="326567"/>
                  </a:lnTo>
                  <a:lnTo>
                    <a:pt x="1357998" y="324129"/>
                  </a:lnTo>
                  <a:lnTo>
                    <a:pt x="1362608" y="316090"/>
                  </a:lnTo>
                  <a:lnTo>
                    <a:pt x="1364437" y="306349"/>
                  </a:lnTo>
                  <a:lnTo>
                    <a:pt x="1361503" y="292696"/>
                  </a:lnTo>
                  <a:lnTo>
                    <a:pt x="1357845" y="287959"/>
                  </a:lnTo>
                  <a:lnTo>
                    <a:pt x="1353362" y="282168"/>
                  </a:lnTo>
                  <a:lnTo>
                    <a:pt x="1346060" y="278180"/>
                  </a:lnTo>
                  <a:lnTo>
                    <a:pt x="1346060" y="307086"/>
                  </a:lnTo>
                  <a:lnTo>
                    <a:pt x="1344841" y="313931"/>
                  </a:lnTo>
                  <a:lnTo>
                    <a:pt x="1341120" y="319709"/>
                  </a:lnTo>
                  <a:lnTo>
                    <a:pt x="1334757" y="324053"/>
                  </a:lnTo>
                  <a:lnTo>
                    <a:pt x="1325638" y="326567"/>
                  </a:lnTo>
                  <a:lnTo>
                    <a:pt x="1316469" y="323989"/>
                  </a:lnTo>
                  <a:lnTo>
                    <a:pt x="1310119" y="319709"/>
                  </a:lnTo>
                  <a:lnTo>
                    <a:pt x="1306436" y="313982"/>
                  </a:lnTo>
                  <a:lnTo>
                    <a:pt x="1305242" y="307086"/>
                  </a:lnTo>
                  <a:lnTo>
                    <a:pt x="1306817" y="299415"/>
                  </a:lnTo>
                  <a:lnTo>
                    <a:pt x="1311084" y="293357"/>
                  </a:lnTo>
                  <a:lnTo>
                    <a:pt x="1317396" y="289394"/>
                  </a:lnTo>
                  <a:lnTo>
                    <a:pt x="1325105" y="287959"/>
                  </a:lnTo>
                  <a:lnTo>
                    <a:pt x="1333449" y="289394"/>
                  </a:lnTo>
                  <a:lnTo>
                    <a:pt x="1340091" y="293357"/>
                  </a:lnTo>
                  <a:lnTo>
                    <a:pt x="1344485" y="299415"/>
                  </a:lnTo>
                  <a:lnTo>
                    <a:pt x="1346060" y="307086"/>
                  </a:lnTo>
                  <a:lnTo>
                    <a:pt x="1346060" y="278180"/>
                  </a:lnTo>
                  <a:lnTo>
                    <a:pt x="1341005" y="275412"/>
                  </a:lnTo>
                  <a:lnTo>
                    <a:pt x="1325460" y="273011"/>
                  </a:lnTo>
                  <a:lnTo>
                    <a:pt x="1310220" y="275412"/>
                  </a:lnTo>
                  <a:lnTo>
                    <a:pt x="1297965" y="282168"/>
                  </a:lnTo>
                  <a:lnTo>
                    <a:pt x="1289812" y="292696"/>
                  </a:lnTo>
                  <a:lnTo>
                    <a:pt x="1286840" y="306349"/>
                  </a:lnTo>
                  <a:lnTo>
                    <a:pt x="1288681" y="316204"/>
                  </a:lnTo>
                  <a:lnTo>
                    <a:pt x="1293291" y="324307"/>
                  </a:lnTo>
                  <a:lnTo>
                    <a:pt x="1299387" y="330492"/>
                  </a:lnTo>
                  <a:lnTo>
                    <a:pt x="1305623" y="334581"/>
                  </a:lnTo>
                  <a:lnTo>
                    <a:pt x="1305623" y="335127"/>
                  </a:lnTo>
                  <a:lnTo>
                    <a:pt x="1299337" y="338975"/>
                  </a:lnTo>
                  <a:lnTo>
                    <a:pt x="1292072" y="345579"/>
                  </a:lnTo>
                  <a:lnTo>
                    <a:pt x="1286078" y="354558"/>
                  </a:lnTo>
                  <a:lnTo>
                    <a:pt x="1283576" y="365544"/>
                  </a:lnTo>
                  <a:lnTo>
                    <a:pt x="1286510" y="379387"/>
                  </a:lnTo>
                  <a:lnTo>
                    <a:pt x="1294879" y="390486"/>
                  </a:lnTo>
                  <a:lnTo>
                    <a:pt x="1308011" y="397865"/>
                  </a:lnTo>
                  <a:lnTo>
                    <a:pt x="1325270" y="400532"/>
                  </a:lnTo>
                  <a:lnTo>
                    <a:pt x="1343050" y="397865"/>
                  </a:lnTo>
                  <a:lnTo>
                    <a:pt x="1356410" y="390486"/>
                  </a:lnTo>
                  <a:lnTo>
                    <a:pt x="1359979" y="385775"/>
                  </a:lnTo>
                  <a:lnTo>
                    <a:pt x="1364818" y="379387"/>
                  </a:lnTo>
                  <a:lnTo>
                    <a:pt x="1367739" y="365544"/>
                  </a:lnTo>
                  <a:close/>
                </a:path>
                <a:path w="2125345" h="565785">
                  <a:moveTo>
                    <a:pt x="1457883" y="156908"/>
                  </a:moveTo>
                  <a:lnTo>
                    <a:pt x="1455801" y="155079"/>
                  </a:lnTo>
                  <a:lnTo>
                    <a:pt x="1454048" y="153263"/>
                  </a:lnTo>
                  <a:lnTo>
                    <a:pt x="1439684" y="138430"/>
                  </a:lnTo>
                  <a:lnTo>
                    <a:pt x="1438135" y="136867"/>
                  </a:lnTo>
                  <a:lnTo>
                    <a:pt x="1435239" y="136588"/>
                  </a:lnTo>
                  <a:lnTo>
                    <a:pt x="1433182" y="138430"/>
                  </a:lnTo>
                  <a:lnTo>
                    <a:pt x="1424559" y="144487"/>
                  </a:lnTo>
                  <a:lnTo>
                    <a:pt x="1415034" y="149174"/>
                  </a:lnTo>
                  <a:lnTo>
                    <a:pt x="1404645" y="152196"/>
                  </a:lnTo>
                  <a:lnTo>
                    <a:pt x="1393367" y="153263"/>
                  </a:lnTo>
                  <a:lnTo>
                    <a:pt x="1370215" y="148450"/>
                  </a:lnTo>
                  <a:lnTo>
                    <a:pt x="1351737" y="135407"/>
                  </a:lnTo>
                  <a:lnTo>
                    <a:pt x="1339507" y="116268"/>
                  </a:lnTo>
                  <a:lnTo>
                    <a:pt x="1335074" y="93154"/>
                  </a:lnTo>
                  <a:lnTo>
                    <a:pt x="1339456" y="69850"/>
                  </a:lnTo>
                  <a:lnTo>
                    <a:pt x="1351597" y="50546"/>
                  </a:lnTo>
                  <a:lnTo>
                    <a:pt x="1369987" y="37388"/>
                  </a:lnTo>
                  <a:lnTo>
                    <a:pt x="1393101" y="32524"/>
                  </a:lnTo>
                  <a:lnTo>
                    <a:pt x="1403985" y="33578"/>
                  </a:lnTo>
                  <a:lnTo>
                    <a:pt x="1414513" y="36588"/>
                  </a:lnTo>
                  <a:lnTo>
                    <a:pt x="1424368" y="41414"/>
                  </a:lnTo>
                  <a:lnTo>
                    <a:pt x="1433182" y="47866"/>
                  </a:lnTo>
                  <a:lnTo>
                    <a:pt x="1435239" y="49961"/>
                  </a:lnTo>
                  <a:lnTo>
                    <a:pt x="1437843" y="49961"/>
                  </a:lnTo>
                  <a:lnTo>
                    <a:pt x="1439684" y="47866"/>
                  </a:lnTo>
                  <a:lnTo>
                    <a:pt x="1454556" y="32524"/>
                  </a:lnTo>
                  <a:lnTo>
                    <a:pt x="1455559" y="31483"/>
                  </a:lnTo>
                  <a:lnTo>
                    <a:pt x="1457642" y="29400"/>
                  </a:lnTo>
                  <a:lnTo>
                    <a:pt x="1457642" y="26276"/>
                  </a:lnTo>
                  <a:lnTo>
                    <a:pt x="1410766" y="1549"/>
                  </a:lnTo>
                  <a:lnTo>
                    <a:pt x="1392313" y="0"/>
                  </a:lnTo>
                  <a:lnTo>
                    <a:pt x="1355686" y="7366"/>
                  </a:lnTo>
                  <a:lnTo>
                    <a:pt x="1325841" y="27457"/>
                  </a:lnTo>
                  <a:lnTo>
                    <a:pt x="1305763" y="57302"/>
                  </a:lnTo>
                  <a:lnTo>
                    <a:pt x="1298397" y="93929"/>
                  </a:lnTo>
                  <a:lnTo>
                    <a:pt x="1305763" y="130479"/>
                  </a:lnTo>
                  <a:lnTo>
                    <a:pt x="1325841" y="160159"/>
                  </a:lnTo>
                  <a:lnTo>
                    <a:pt x="1355686" y="180060"/>
                  </a:lnTo>
                  <a:lnTo>
                    <a:pt x="1392313" y="187337"/>
                  </a:lnTo>
                  <a:lnTo>
                    <a:pt x="1409484" y="185813"/>
                  </a:lnTo>
                  <a:lnTo>
                    <a:pt x="1455559" y="162102"/>
                  </a:lnTo>
                  <a:lnTo>
                    <a:pt x="1457883" y="156908"/>
                  </a:lnTo>
                  <a:close/>
                </a:path>
                <a:path w="2125345" h="565785">
                  <a:moveTo>
                    <a:pt x="1470075" y="358800"/>
                  </a:moveTo>
                  <a:lnTo>
                    <a:pt x="1466850" y="342036"/>
                  </a:lnTo>
                  <a:lnTo>
                    <a:pt x="1461465" y="334238"/>
                  </a:lnTo>
                  <a:lnTo>
                    <a:pt x="1458290" y="329641"/>
                  </a:lnTo>
                  <a:lnTo>
                    <a:pt x="1453311" y="326491"/>
                  </a:lnTo>
                  <a:lnTo>
                    <a:pt x="1453311" y="358978"/>
                  </a:lnTo>
                  <a:lnTo>
                    <a:pt x="1451457" y="368681"/>
                  </a:lnTo>
                  <a:lnTo>
                    <a:pt x="1446364" y="376682"/>
                  </a:lnTo>
                  <a:lnTo>
                    <a:pt x="1438732" y="382117"/>
                  </a:lnTo>
                  <a:lnTo>
                    <a:pt x="1429296" y="384124"/>
                  </a:lnTo>
                  <a:lnTo>
                    <a:pt x="1416786" y="380644"/>
                  </a:lnTo>
                  <a:lnTo>
                    <a:pt x="1408734" y="371843"/>
                  </a:lnTo>
                  <a:lnTo>
                    <a:pt x="1404670" y="360172"/>
                  </a:lnTo>
                  <a:lnTo>
                    <a:pt x="1404137" y="348081"/>
                  </a:lnTo>
                  <a:lnTo>
                    <a:pt x="1406486" y="344538"/>
                  </a:lnTo>
                  <a:lnTo>
                    <a:pt x="1411643" y="339940"/>
                  </a:lnTo>
                  <a:lnTo>
                    <a:pt x="1419301" y="335953"/>
                  </a:lnTo>
                  <a:lnTo>
                    <a:pt x="1429118" y="334238"/>
                  </a:lnTo>
                  <a:lnTo>
                    <a:pt x="1438579" y="336194"/>
                  </a:lnTo>
                  <a:lnTo>
                    <a:pt x="1446263" y="341503"/>
                  </a:lnTo>
                  <a:lnTo>
                    <a:pt x="1451432" y="349364"/>
                  </a:lnTo>
                  <a:lnTo>
                    <a:pt x="1453311" y="358978"/>
                  </a:lnTo>
                  <a:lnTo>
                    <a:pt x="1453311" y="326491"/>
                  </a:lnTo>
                  <a:lnTo>
                    <a:pt x="1452562" y="326009"/>
                  </a:lnTo>
                  <a:lnTo>
                    <a:pt x="1446110" y="321945"/>
                  </a:lnTo>
                  <a:lnTo>
                    <a:pt x="1432026" y="319290"/>
                  </a:lnTo>
                  <a:lnTo>
                    <a:pt x="1419796" y="319290"/>
                  </a:lnTo>
                  <a:lnTo>
                    <a:pt x="1409255" y="325120"/>
                  </a:lnTo>
                  <a:lnTo>
                    <a:pt x="1407769" y="326009"/>
                  </a:lnTo>
                  <a:lnTo>
                    <a:pt x="1415923" y="310667"/>
                  </a:lnTo>
                  <a:lnTo>
                    <a:pt x="1428584" y="298526"/>
                  </a:lnTo>
                  <a:lnTo>
                    <a:pt x="1441678" y="290068"/>
                  </a:lnTo>
                  <a:lnTo>
                    <a:pt x="1451127" y="285775"/>
                  </a:lnTo>
                  <a:lnTo>
                    <a:pt x="1454581" y="284670"/>
                  </a:lnTo>
                  <a:lnTo>
                    <a:pt x="1455331" y="282651"/>
                  </a:lnTo>
                  <a:lnTo>
                    <a:pt x="1454416" y="280504"/>
                  </a:lnTo>
                  <a:lnTo>
                    <a:pt x="1451317" y="273011"/>
                  </a:lnTo>
                  <a:lnTo>
                    <a:pt x="1450581" y="270992"/>
                  </a:lnTo>
                  <a:lnTo>
                    <a:pt x="1448943" y="270103"/>
                  </a:lnTo>
                  <a:lnTo>
                    <a:pt x="1410347" y="293522"/>
                  </a:lnTo>
                  <a:lnTo>
                    <a:pt x="1386484" y="349504"/>
                  </a:lnTo>
                  <a:lnTo>
                    <a:pt x="1389100" y="369316"/>
                  </a:lnTo>
                  <a:lnTo>
                    <a:pt x="1397050" y="385546"/>
                  </a:lnTo>
                  <a:lnTo>
                    <a:pt x="1410462" y="396506"/>
                  </a:lnTo>
                  <a:lnTo>
                    <a:pt x="1429461" y="400532"/>
                  </a:lnTo>
                  <a:lnTo>
                    <a:pt x="1445107" y="397243"/>
                  </a:lnTo>
                  <a:lnTo>
                    <a:pt x="1458036" y="388277"/>
                  </a:lnTo>
                  <a:lnTo>
                    <a:pt x="1460792" y="384124"/>
                  </a:lnTo>
                  <a:lnTo>
                    <a:pt x="1466837" y="375018"/>
                  </a:lnTo>
                  <a:lnTo>
                    <a:pt x="1470075" y="358800"/>
                  </a:lnTo>
                  <a:close/>
                </a:path>
                <a:path w="2125345" h="565785">
                  <a:moveTo>
                    <a:pt x="1562430" y="365734"/>
                  </a:moveTo>
                  <a:lnTo>
                    <a:pt x="1560195" y="354926"/>
                  </a:lnTo>
                  <a:lnTo>
                    <a:pt x="1554619" y="346113"/>
                  </a:lnTo>
                  <a:lnTo>
                    <a:pt x="1547444" y="339559"/>
                  </a:lnTo>
                  <a:lnTo>
                    <a:pt x="1540383" y="335508"/>
                  </a:lnTo>
                  <a:lnTo>
                    <a:pt x="1540383" y="334949"/>
                  </a:lnTo>
                  <a:lnTo>
                    <a:pt x="1546771" y="330847"/>
                  </a:lnTo>
                  <a:lnTo>
                    <a:pt x="1552829" y="324485"/>
                  </a:lnTo>
                  <a:lnTo>
                    <a:pt x="1557362" y="316204"/>
                  </a:lnTo>
                  <a:lnTo>
                    <a:pt x="1559140" y="306349"/>
                  </a:lnTo>
                  <a:lnTo>
                    <a:pt x="1556156" y="292531"/>
                  </a:lnTo>
                  <a:lnTo>
                    <a:pt x="1553616" y="289242"/>
                  </a:lnTo>
                  <a:lnTo>
                    <a:pt x="1548041" y="282041"/>
                  </a:lnTo>
                  <a:lnTo>
                    <a:pt x="1535950" y="275361"/>
                  </a:lnTo>
                  <a:lnTo>
                    <a:pt x="1521079" y="273011"/>
                  </a:lnTo>
                  <a:lnTo>
                    <a:pt x="1507439" y="275526"/>
                  </a:lnTo>
                  <a:lnTo>
                    <a:pt x="1496783" y="281025"/>
                  </a:lnTo>
                  <a:lnTo>
                    <a:pt x="1489849" y="286537"/>
                  </a:lnTo>
                  <a:lnTo>
                    <a:pt x="1486103" y="290334"/>
                  </a:lnTo>
                  <a:lnTo>
                    <a:pt x="1485938" y="292544"/>
                  </a:lnTo>
                  <a:lnTo>
                    <a:pt x="1487373" y="293789"/>
                  </a:lnTo>
                  <a:lnTo>
                    <a:pt x="1495755" y="301244"/>
                  </a:lnTo>
                  <a:lnTo>
                    <a:pt x="1497774" y="300888"/>
                  </a:lnTo>
                  <a:lnTo>
                    <a:pt x="1498841" y="299427"/>
                  </a:lnTo>
                  <a:lnTo>
                    <a:pt x="1502486" y="295427"/>
                  </a:lnTo>
                  <a:lnTo>
                    <a:pt x="1509052" y="289242"/>
                  </a:lnTo>
                  <a:lnTo>
                    <a:pt x="1519974" y="289242"/>
                  </a:lnTo>
                  <a:lnTo>
                    <a:pt x="1527759" y="290626"/>
                  </a:lnTo>
                  <a:lnTo>
                    <a:pt x="1534401" y="294589"/>
                  </a:lnTo>
                  <a:lnTo>
                    <a:pt x="1539024" y="300837"/>
                  </a:lnTo>
                  <a:lnTo>
                    <a:pt x="1540751" y="309105"/>
                  </a:lnTo>
                  <a:lnTo>
                    <a:pt x="1539151" y="316674"/>
                  </a:lnTo>
                  <a:lnTo>
                    <a:pt x="1534337" y="322872"/>
                  </a:lnTo>
                  <a:lnTo>
                    <a:pt x="1526311" y="327050"/>
                  </a:lnTo>
                  <a:lnTo>
                    <a:pt x="1515084" y="328587"/>
                  </a:lnTo>
                  <a:lnTo>
                    <a:pt x="1502321" y="328587"/>
                  </a:lnTo>
                  <a:lnTo>
                    <a:pt x="1501228" y="329666"/>
                  </a:lnTo>
                  <a:lnTo>
                    <a:pt x="1501228" y="342798"/>
                  </a:lnTo>
                  <a:lnTo>
                    <a:pt x="1502664" y="344055"/>
                  </a:lnTo>
                  <a:lnTo>
                    <a:pt x="1514868" y="344055"/>
                  </a:lnTo>
                  <a:lnTo>
                    <a:pt x="1527606" y="345859"/>
                  </a:lnTo>
                  <a:lnTo>
                    <a:pt x="1536585" y="350621"/>
                  </a:lnTo>
                  <a:lnTo>
                    <a:pt x="1541919" y="357428"/>
                  </a:lnTo>
                  <a:lnTo>
                    <a:pt x="1543672" y="365366"/>
                  </a:lnTo>
                  <a:lnTo>
                    <a:pt x="1541780" y="373583"/>
                  </a:lnTo>
                  <a:lnTo>
                    <a:pt x="1536725" y="379768"/>
                  </a:lnTo>
                  <a:lnTo>
                    <a:pt x="1529461" y="383679"/>
                  </a:lnTo>
                  <a:lnTo>
                    <a:pt x="1520901" y="385025"/>
                  </a:lnTo>
                  <a:lnTo>
                    <a:pt x="1511503" y="383476"/>
                  </a:lnTo>
                  <a:lnTo>
                    <a:pt x="1503870" y="379933"/>
                  </a:lnTo>
                  <a:lnTo>
                    <a:pt x="1498561" y="376123"/>
                  </a:lnTo>
                  <a:lnTo>
                    <a:pt x="1496123" y="373735"/>
                  </a:lnTo>
                  <a:lnTo>
                    <a:pt x="1494663" y="372110"/>
                  </a:lnTo>
                  <a:lnTo>
                    <a:pt x="1493024" y="371932"/>
                  </a:lnTo>
                  <a:lnTo>
                    <a:pt x="1491208" y="373367"/>
                  </a:lnTo>
                  <a:lnTo>
                    <a:pt x="1484096" y="379945"/>
                  </a:lnTo>
                  <a:lnTo>
                    <a:pt x="1482813" y="381012"/>
                  </a:lnTo>
                  <a:lnTo>
                    <a:pt x="1482813" y="383019"/>
                  </a:lnTo>
                  <a:lnTo>
                    <a:pt x="1483918" y="384302"/>
                  </a:lnTo>
                  <a:lnTo>
                    <a:pt x="1488274" y="388848"/>
                  </a:lnTo>
                  <a:lnTo>
                    <a:pt x="1495628" y="394208"/>
                  </a:lnTo>
                  <a:lnTo>
                    <a:pt x="1506461" y="398665"/>
                  </a:lnTo>
                  <a:lnTo>
                    <a:pt x="1521256" y="400532"/>
                  </a:lnTo>
                  <a:lnTo>
                    <a:pt x="1538300" y="397891"/>
                  </a:lnTo>
                  <a:lnTo>
                    <a:pt x="1551279" y="390575"/>
                  </a:lnTo>
                  <a:lnTo>
                    <a:pt x="1555432" y="385025"/>
                  </a:lnTo>
                  <a:lnTo>
                    <a:pt x="1559534" y="379539"/>
                  </a:lnTo>
                  <a:lnTo>
                    <a:pt x="1562430" y="365734"/>
                  </a:lnTo>
                  <a:close/>
                </a:path>
                <a:path w="2125345" h="565785">
                  <a:moveTo>
                    <a:pt x="1643926" y="4940"/>
                  </a:moveTo>
                  <a:lnTo>
                    <a:pt x="1641602" y="2603"/>
                  </a:lnTo>
                  <a:lnTo>
                    <a:pt x="1612201" y="2603"/>
                  </a:lnTo>
                  <a:lnTo>
                    <a:pt x="1610106" y="4940"/>
                  </a:lnTo>
                  <a:lnTo>
                    <a:pt x="1610106" y="115011"/>
                  </a:lnTo>
                  <a:lnTo>
                    <a:pt x="1609839" y="115011"/>
                  </a:lnTo>
                  <a:lnTo>
                    <a:pt x="1565529" y="67906"/>
                  </a:lnTo>
                  <a:lnTo>
                    <a:pt x="1501622" y="0"/>
                  </a:lnTo>
                  <a:lnTo>
                    <a:pt x="1492504" y="0"/>
                  </a:lnTo>
                  <a:lnTo>
                    <a:pt x="1490167" y="2082"/>
                  </a:lnTo>
                  <a:lnTo>
                    <a:pt x="1490167" y="182397"/>
                  </a:lnTo>
                  <a:lnTo>
                    <a:pt x="1492504" y="184734"/>
                  </a:lnTo>
                  <a:lnTo>
                    <a:pt x="1521637" y="184734"/>
                  </a:lnTo>
                  <a:lnTo>
                    <a:pt x="1523707" y="182397"/>
                  </a:lnTo>
                  <a:lnTo>
                    <a:pt x="1523707" y="67906"/>
                  </a:lnTo>
                  <a:lnTo>
                    <a:pt x="1523987" y="67906"/>
                  </a:lnTo>
                  <a:lnTo>
                    <a:pt x="1632762" y="187337"/>
                  </a:lnTo>
                  <a:lnTo>
                    <a:pt x="1641602" y="187337"/>
                  </a:lnTo>
                  <a:lnTo>
                    <a:pt x="1643926" y="185267"/>
                  </a:lnTo>
                  <a:lnTo>
                    <a:pt x="1643926" y="115011"/>
                  </a:lnTo>
                  <a:lnTo>
                    <a:pt x="1643926" y="4940"/>
                  </a:lnTo>
                  <a:close/>
                </a:path>
                <a:path w="2125345" h="565785">
                  <a:moveTo>
                    <a:pt x="1722755" y="4940"/>
                  </a:moveTo>
                  <a:lnTo>
                    <a:pt x="1720418" y="2603"/>
                  </a:lnTo>
                  <a:lnTo>
                    <a:pt x="1691030" y="2603"/>
                  </a:lnTo>
                  <a:lnTo>
                    <a:pt x="1688693" y="4940"/>
                  </a:lnTo>
                  <a:lnTo>
                    <a:pt x="1688693" y="182397"/>
                  </a:lnTo>
                  <a:lnTo>
                    <a:pt x="1691030" y="184734"/>
                  </a:lnTo>
                  <a:lnTo>
                    <a:pt x="1720418" y="184734"/>
                  </a:lnTo>
                  <a:lnTo>
                    <a:pt x="1722755" y="182397"/>
                  </a:lnTo>
                  <a:lnTo>
                    <a:pt x="1722755" y="4940"/>
                  </a:lnTo>
                  <a:close/>
                </a:path>
                <a:path w="2125345" h="565785">
                  <a:moveTo>
                    <a:pt x="1916353" y="156908"/>
                  </a:moveTo>
                  <a:lnTo>
                    <a:pt x="1914271" y="155079"/>
                  </a:lnTo>
                  <a:lnTo>
                    <a:pt x="1912518" y="153263"/>
                  </a:lnTo>
                  <a:lnTo>
                    <a:pt x="1898167" y="138430"/>
                  </a:lnTo>
                  <a:lnTo>
                    <a:pt x="1896592" y="136867"/>
                  </a:lnTo>
                  <a:lnTo>
                    <a:pt x="1893735" y="136588"/>
                  </a:lnTo>
                  <a:lnTo>
                    <a:pt x="1891639" y="138430"/>
                  </a:lnTo>
                  <a:lnTo>
                    <a:pt x="1883016" y="144487"/>
                  </a:lnTo>
                  <a:lnTo>
                    <a:pt x="1873504" y="149174"/>
                  </a:lnTo>
                  <a:lnTo>
                    <a:pt x="1863102" y="152196"/>
                  </a:lnTo>
                  <a:lnTo>
                    <a:pt x="1851825" y="153263"/>
                  </a:lnTo>
                  <a:lnTo>
                    <a:pt x="1828673" y="148450"/>
                  </a:lnTo>
                  <a:lnTo>
                    <a:pt x="1810207" y="135407"/>
                  </a:lnTo>
                  <a:lnTo>
                    <a:pt x="1797977" y="116268"/>
                  </a:lnTo>
                  <a:lnTo>
                    <a:pt x="1793557" y="93154"/>
                  </a:lnTo>
                  <a:lnTo>
                    <a:pt x="1797939" y="69850"/>
                  </a:lnTo>
                  <a:lnTo>
                    <a:pt x="1810080" y="50546"/>
                  </a:lnTo>
                  <a:lnTo>
                    <a:pt x="1828457" y="37388"/>
                  </a:lnTo>
                  <a:lnTo>
                    <a:pt x="1851583" y="32524"/>
                  </a:lnTo>
                  <a:lnTo>
                    <a:pt x="1862455" y="33578"/>
                  </a:lnTo>
                  <a:lnTo>
                    <a:pt x="1872983" y="36588"/>
                  </a:lnTo>
                  <a:lnTo>
                    <a:pt x="1882825" y="41414"/>
                  </a:lnTo>
                  <a:lnTo>
                    <a:pt x="1891639" y="47866"/>
                  </a:lnTo>
                  <a:lnTo>
                    <a:pt x="1893735" y="49961"/>
                  </a:lnTo>
                  <a:lnTo>
                    <a:pt x="1896313" y="49961"/>
                  </a:lnTo>
                  <a:lnTo>
                    <a:pt x="1898167" y="47866"/>
                  </a:lnTo>
                  <a:lnTo>
                    <a:pt x="1913013" y="32524"/>
                  </a:lnTo>
                  <a:lnTo>
                    <a:pt x="1914017" y="31483"/>
                  </a:lnTo>
                  <a:lnTo>
                    <a:pt x="1916112" y="29400"/>
                  </a:lnTo>
                  <a:lnTo>
                    <a:pt x="1916112" y="26276"/>
                  </a:lnTo>
                  <a:lnTo>
                    <a:pt x="1869236" y="1549"/>
                  </a:lnTo>
                  <a:lnTo>
                    <a:pt x="1850783" y="0"/>
                  </a:lnTo>
                  <a:lnTo>
                    <a:pt x="1814169" y="7366"/>
                  </a:lnTo>
                  <a:lnTo>
                    <a:pt x="1784311" y="27457"/>
                  </a:lnTo>
                  <a:lnTo>
                    <a:pt x="1764220" y="57302"/>
                  </a:lnTo>
                  <a:lnTo>
                    <a:pt x="1756854" y="93929"/>
                  </a:lnTo>
                  <a:lnTo>
                    <a:pt x="1764220" y="130479"/>
                  </a:lnTo>
                  <a:lnTo>
                    <a:pt x="1784311" y="160159"/>
                  </a:lnTo>
                  <a:lnTo>
                    <a:pt x="1814169" y="180060"/>
                  </a:lnTo>
                  <a:lnTo>
                    <a:pt x="1850783" y="187337"/>
                  </a:lnTo>
                  <a:lnTo>
                    <a:pt x="1867941" y="185813"/>
                  </a:lnTo>
                  <a:lnTo>
                    <a:pt x="1914017" y="162102"/>
                  </a:lnTo>
                  <a:lnTo>
                    <a:pt x="1916353" y="156908"/>
                  </a:lnTo>
                  <a:close/>
                </a:path>
                <a:path w="2125345" h="565785">
                  <a:moveTo>
                    <a:pt x="2125281" y="93929"/>
                  </a:moveTo>
                  <a:lnTo>
                    <a:pt x="2117966" y="57302"/>
                  </a:lnTo>
                  <a:lnTo>
                    <a:pt x="2102243" y="33832"/>
                  </a:lnTo>
                  <a:lnTo>
                    <a:pt x="2097976" y="27457"/>
                  </a:lnTo>
                  <a:lnTo>
                    <a:pt x="2091461" y="23063"/>
                  </a:lnTo>
                  <a:lnTo>
                    <a:pt x="2091461" y="93929"/>
                  </a:lnTo>
                  <a:lnTo>
                    <a:pt x="2086724" y="117081"/>
                  </a:lnTo>
                  <a:lnTo>
                    <a:pt x="2073846" y="136017"/>
                  </a:lnTo>
                  <a:lnTo>
                    <a:pt x="2054809" y="148805"/>
                  </a:lnTo>
                  <a:lnTo>
                    <a:pt x="2031644" y="153504"/>
                  </a:lnTo>
                  <a:lnTo>
                    <a:pt x="2008492" y="148805"/>
                  </a:lnTo>
                  <a:lnTo>
                    <a:pt x="1989543" y="136017"/>
                  </a:lnTo>
                  <a:lnTo>
                    <a:pt x="1976742" y="117081"/>
                  </a:lnTo>
                  <a:lnTo>
                    <a:pt x="1972030" y="93929"/>
                  </a:lnTo>
                  <a:lnTo>
                    <a:pt x="1976742" y="70713"/>
                  </a:lnTo>
                  <a:lnTo>
                    <a:pt x="1989543" y="51587"/>
                  </a:lnTo>
                  <a:lnTo>
                    <a:pt x="2008492" y="38620"/>
                  </a:lnTo>
                  <a:lnTo>
                    <a:pt x="2031644" y="33832"/>
                  </a:lnTo>
                  <a:lnTo>
                    <a:pt x="2054809" y="38620"/>
                  </a:lnTo>
                  <a:lnTo>
                    <a:pt x="2073846" y="51587"/>
                  </a:lnTo>
                  <a:lnTo>
                    <a:pt x="2086724" y="70713"/>
                  </a:lnTo>
                  <a:lnTo>
                    <a:pt x="2091461" y="93929"/>
                  </a:lnTo>
                  <a:lnTo>
                    <a:pt x="2091461" y="23063"/>
                  </a:lnTo>
                  <a:lnTo>
                    <a:pt x="2068220" y="7366"/>
                  </a:lnTo>
                  <a:lnTo>
                    <a:pt x="2031644" y="0"/>
                  </a:lnTo>
                  <a:lnTo>
                    <a:pt x="1995081" y="7366"/>
                  </a:lnTo>
                  <a:lnTo>
                    <a:pt x="1965401" y="27457"/>
                  </a:lnTo>
                  <a:lnTo>
                    <a:pt x="1945487" y="57302"/>
                  </a:lnTo>
                  <a:lnTo>
                    <a:pt x="1938197" y="93929"/>
                  </a:lnTo>
                  <a:lnTo>
                    <a:pt x="1945487" y="130479"/>
                  </a:lnTo>
                  <a:lnTo>
                    <a:pt x="1965401" y="160159"/>
                  </a:lnTo>
                  <a:lnTo>
                    <a:pt x="1995081" y="180060"/>
                  </a:lnTo>
                  <a:lnTo>
                    <a:pt x="2031644" y="187337"/>
                  </a:lnTo>
                  <a:lnTo>
                    <a:pt x="2068220" y="180060"/>
                  </a:lnTo>
                  <a:lnTo>
                    <a:pt x="2097976" y="160159"/>
                  </a:lnTo>
                  <a:lnTo>
                    <a:pt x="2102459" y="153504"/>
                  </a:lnTo>
                  <a:lnTo>
                    <a:pt x="2117966" y="130479"/>
                  </a:lnTo>
                  <a:lnTo>
                    <a:pt x="2125281" y="93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9999" y="361899"/>
              <a:ext cx="741300" cy="74113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65988" y="360006"/>
              <a:ext cx="92710" cy="38735"/>
            </a:xfrm>
            <a:custGeom>
              <a:avLst/>
              <a:gdLst/>
              <a:ahLst/>
              <a:cxnLst/>
              <a:rect l="l" t="t" r="r" b="b"/>
              <a:pathLst>
                <a:path w="92709" h="38735">
                  <a:moveTo>
                    <a:pt x="11722" y="37096"/>
                  </a:moveTo>
                  <a:lnTo>
                    <a:pt x="6070" y="4686"/>
                  </a:lnTo>
                  <a:lnTo>
                    <a:pt x="0" y="5753"/>
                  </a:lnTo>
                  <a:lnTo>
                    <a:pt x="5664" y="38150"/>
                  </a:lnTo>
                  <a:lnTo>
                    <a:pt x="11722" y="37096"/>
                  </a:lnTo>
                  <a:close/>
                </a:path>
                <a:path w="92709" h="38735">
                  <a:moveTo>
                    <a:pt x="27305" y="34975"/>
                  </a:moveTo>
                  <a:lnTo>
                    <a:pt x="23291" y="2336"/>
                  </a:lnTo>
                  <a:lnTo>
                    <a:pt x="17170" y="3086"/>
                  </a:lnTo>
                  <a:lnTo>
                    <a:pt x="21234" y="35725"/>
                  </a:lnTo>
                  <a:lnTo>
                    <a:pt x="27305" y="34975"/>
                  </a:lnTo>
                  <a:close/>
                </a:path>
                <a:path w="92709" h="38735">
                  <a:moveTo>
                    <a:pt x="42989" y="33591"/>
                  </a:moveTo>
                  <a:lnTo>
                    <a:pt x="40601" y="787"/>
                  </a:lnTo>
                  <a:lnTo>
                    <a:pt x="34442" y="1244"/>
                  </a:lnTo>
                  <a:lnTo>
                    <a:pt x="36842" y="34061"/>
                  </a:lnTo>
                  <a:lnTo>
                    <a:pt x="42989" y="33591"/>
                  </a:lnTo>
                  <a:close/>
                </a:path>
                <a:path w="92709" h="38735">
                  <a:moveTo>
                    <a:pt x="58686" y="32943"/>
                  </a:moveTo>
                  <a:lnTo>
                    <a:pt x="57962" y="63"/>
                  </a:lnTo>
                  <a:lnTo>
                    <a:pt x="51803" y="190"/>
                  </a:lnTo>
                  <a:lnTo>
                    <a:pt x="52539" y="33083"/>
                  </a:lnTo>
                  <a:lnTo>
                    <a:pt x="58686" y="32943"/>
                  </a:lnTo>
                  <a:close/>
                </a:path>
                <a:path w="92709" h="38735">
                  <a:moveTo>
                    <a:pt x="75145" y="88"/>
                  </a:moveTo>
                  <a:lnTo>
                    <a:pt x="68973" y="0"/>
                  </a:lnTo>
                  <a:lnTo>
                    <a:pt x="68478" y="32893"/>
                  </a:lnTo>
                  <a:lnTo>
                    <a:pt x="74612" y="32994"/>
                  </a:lnTo>
                  <a:lnTo>
                    <a:pt x="75145" y="88"/>
                  </a:lnTo>
                  <a:close/>
                </a:path>
                <a:path w="92709" h="38735">
                  <a:moveTo>
                    <a:pt x="92481" y="977"/>
                  </a:moveTo>
                  <a:lnTo>
                    <a:pt x="86334" y="546"/>
                  </a:lnTo>
                  <a:lnTo>
                    <a:pt x="84162" y="33375"/>
                  </a:lnTo>
                  <a:lnTo>
                    <a:pt x="90335" y="33782"/>
                  </a:lnTo>
                  <a:lnTo>
                    <a:pt x="92481" y="97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94906" y="1196774"/>
              <a:ext cx="465140" cy="8569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96417" y="1197965"/>
              <a:ext cx="205804" cy="8329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40516" y="1196773"/>
              <a:ext cx="414468" cy="8568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1186" y="0"/>
              <a:ext cx="8728808" cy="6120003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189700" y="1567285"/>
            <a:ext cx="6817650" cy="1954253"/>
          </a:xfrm>
          <a:prstGeom prst="rect">
            <a:avLst/>
          </a:prstGeom>
        </p:spPr>
        <p:txBody>
          <a:bodyPr vert="horz" wrap="square" lIns="0" tIns="285750" rIns="0" bIns="0" rtlCol="0">
            <a:spAutoFit/>
          </a:bodyPr>
          <a:lstStyle/>
          <a:p>
            <a:pPr marL="12700" marR="5080">
              <a:lnSpc>
                <a:spcPct val="74400"/>
              </a:lnSpc>
              <a:spcBef>
                <a:spcPts val="2250"/>
              </a:spcBef>
            </a:pPr>
            <a:r>
              <a:rPr lang="it-IT" sz="4800" spc="-10" dirty="0">
                <a:solidFill>
                  <a:srgbClr val="FFFFFF"/>
                </a:solidFill>
              </a:rPr>
              <a:t>Calendario presentazioni e Programmi Laboratori a scelta</a:t>
            </a:r>
            <a:endParaRPr sz="5000" i="1" dirty="0"/>
          </a:p>
        </p:txBody>
      </p:sp>
      <p:sp>
        <p:nvSpPr>
          <p:cNvPr id="13" name="object 13"/>
          <p:cNvSpPr txBox="1"/>
          <p:nvPr/>
        </p:nvSpPr>
        <p:spPr>
          <a:xfrm>
            <a:off x="1224955" y="3594100"/>
            <a:ext cx="3540893" cy="85598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275"/>
              </a:spcBef>
            </a:pPr>
            <a:r>
              <a:rPr sz="3000" dirty="0">
                <a:solidFill>
                  <a:srgbClr val="FFFFFF"/>
                </a:solidFill>
                <a:latin typeface="Bebas Neue"/>
                <a:cs typeface="Bebas Neue"/>
              </a:rPr>
              <a:t>LAUREE </a:t>
            </a:r>
            <a:r>
              <a:rPr lang="it-IT" sz="3000" spc="-10" dirty="0">
                <a:solidFill>
                  <a:srgbClr val="FFFFFF"/>
                </a:solidFill>
                <a:latin typeface="Bebas Neue"/>
                <a:cs typeface="Bebas Neue"/>
              </a:rPr>
              <a:t>MAGISTRAL</a:t>
            </a:r>
            <a:r>
              <a:rPr sz="3000" spc="-10" dirty="0">
                <a:solidFill>
                  <a:srgbClr val="FFFFFF"/>
                </a:solidFill>
                <a:latin typeface="Bebas Neue"/>
                <a:cs typeface="Bebas Neue"/>
              </a:rPr>
              <a:t>I </a:t>
            </a:r>
            <a:r>
              <a:rPr sz="3000" dirty="0">
                <a:solidFill>
                  <a:srgbClr val="FFFFFF"/>
                </a:solidFill>
                <a:latin typeface="Bebas Neue"/>
                <a:cs typeface="Bebas Neue"/>
              </a:rPr>
              <a:t>A.A.</a:t>
            </a:r>
            <a:r>
              <a:rPr sz="3000" spc="85" dirty="0">
                <a:solidFill>
                  <a:srgbClr val="FFFFFF"/>
                </a:solidFill>
                <a:latin typeface="Bebas Neue"/>
                <a:cs typeface="Bebas Neue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Bebas Neue"/>
                <a:cs typeface="Bebas Neue"/>
              </a:rPr>
              <a:t>202</a:t>
            </a:r>
            <a:r>
              <a:rPr lang="it-IT" sz="3000" spc="-10" dirty="0">
                <a:solidFill>
                  <a:srgbClr val="FFFFFF"/>
                </a:solidFill>
                <a:latin typeface="Bebas Neue"/>
                <a:cs typeface="Bebas Neue"/>
              </a:rPr>
              <a:t>4</a:t>
            </a:r>
            <a:r>
              <a:rPr sz="3000" spc="-10" dirty="0">
                <a:solidFill>
                  <a:srgbClr val="FFFFFF"/>
                </a:solidFill>
                <a:latin typeface="Bebas Neue"/>
                <a:cs typeface="Bebas Neue"/>
              </a:rPr>
              <a:t>–202</a:t>
            </a:r>
            <a:r>
              <a:rPr lang="it-IT" sz="3000" spc="-10" dirty="0">
                <a:solidFill>
                  <a:srgbClr val="FFFFFF"/>
                </a:solidFill>
                <a:latin typeface="Bebas Neue"/>
                <a:cs typeface="Bebas Neue"/>
              </a:rPr>
              <a:t>5</a:t>
            </a:r>
            <a:endParaRPr sz="3000" dirty="0">
              <a:latin typeface="Bebas Neue"/>
              <a:cs typeface="Bebas Neu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00490" cy="6120130"/>
          </a:xfrm>
          <a:custGeom>
            <a:avLst/>
            <a:gdLst/>
            <a:ahLst/>
            <a:cxnLst/>
            <a:rect l="l" t="t" r="r" b="b"/>
            <a:pathLst>
              <a:path w="9000490" h="6120130">
                <a:moveTo>
                  <a:pt x="9000007" y="0"/>
                </a:moveTo>
                <a:lnTo>
                  <a:pt x="0" y="0"/>
                </a:lnTo>
                <a:lnTo>
                  <a:pt x="0" y="6120003"/>
                </a:lnTo>
                <a:lnTo>
                  <a:pt x="9000007" y="6120003"/>
                </a:lnTo>
                <a:lnTo>
                  <a:pt x="9000007" y="0"/>
                </a:lnTo>
                <a:close/>
              </a:path>
            </a:pathLst>
          </a:custGeom>
          <a:solidFill>
            <a:srgbClr val="D81056"/>
          </a:solidFill>
        </p:spPr>
        <p:txBody>
          <a:bodyPr wrap="square" lIns="0" tIns="0" rIns="0" bIns="0" rtlCol="0"/>
          <a:lstStyle/>
          <a:p>
            <a:endParaRPr>
              <a:solidFill>
                <a:srgbClr val="D81056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48746" y="0"/>
            <a:ext cx="7951470" cy="6120130"/>
            <a:chOff x="1048746" y="0"/>
            <a:chExt cx="7951470" cy="6120130"/>
          </a:xfrm>
        </p:grpSpPr>
        <p:sp>
          <p:nvSpPr>
            <p:cNvPr id="4" name="object 4"/>
            <p:cNvSpPr/>
            <p:nvPr/>
          </p:nvSpPr>
          <p:spPr>
            <a:xfrm>
              <a:off x="1048740" y="0"/>
              <a:ext cx="7951470" cy="6120130"/>
            </a:xfrm>
            <a:custGeom>
              <a:avLst/>
              <a:gdLst/>
              <a:ahLst/>
              <a:cxnLst/>
              <a:rect l="l" t="t" r="r" b="b"/>
              <a:pathLst>
                <a:path w="7951470" h="6120130">
                  <a:moveTo>
                    <a:pt x="4223067" y="2350884"/>
                  </a:moveTo>
                  <a:lnTo>
                    <a:pt x="4208970" y="2287765"/>
                  </a:lnTo>
                  <a:lnTo>
                    <a:pt x="4155770" y="2242820"/>
                  </a:lnTo>
                  <a:lnTo>
                    <a:pt x="1895284" y="1329524"/>
                  </a:lnTo>
                  <a:lnTo>
                    <a:pt x="1859089" y="1321168"/>
                  </a:lnTo>
                  <a:lnTo>
                    <a:pt x="1825879" y="1324940"/>
                  </a:lnTo>
                  <a:lnTo>
                    <a:pt x="1771865" y="1360525"/>
                  </a:lnTo>
                  <a:lnTo>
                    <a:pt x="1740027" y="1419644"/>
                  </a:lnTo>
                  <a:lnTo>
                    <a:pt x="1734527" y="1452803"/>
                  </a:lnTo>
                  <a:lnTo>
                    <a:pt x="1737118" y="1485582"/>
                  </a:lnTo>
                  <a:lnTo>
                    <a:pt x="1769922" y="1541703"/>
                  </a:lnTo>
                  <a:lnTo>
                    <a:pt x="4062298" y="2474150"/>
                  </a:lnTo>
                  <a:lnTo>
                    <a:pt x="4098506" y="2482507"/>
                  </a:lnTo>
                  <a:lnTo>
                    <a:pt x="4131703" y="2478735"/>
                  </a:lnTo>
                  <a:lnTo>
                    <a:pt x="4185729" y="2443149"/>
                  </a:lnTo>
                  <a:lnTo>
                    <a:pt x="4217568" y="2384044"/>
                  </a:lnTo>
                  <a:lnTo>
                    <a:pt x="4223067" y="2350884"/>
                  </a:lnTo>
                  <a:close/>
                </a:path>
                <a:path w="7951470" h="6120130">
                  <a:moveTo>
                    <a:pt x="4616424" y="1377289"/>
                  </a:moveTo>
                  <a:lnTo>
                    <a:pt x="4602327" y="1314183"/>
                  </a:lnTo>
                  <a:lnTo>
                    <a:pt x="4549127" y="1269238"/>
                  </a:lnTo>
                  <a:lnTo>
                    <a:pt x="2288641" y="355942"/>
                  </a:lnTo>
                  <a:lnTo>
                    <a:pt x="2252434" y="347586"/>
                  </a:lnTo>
                  <a:lnTo>
                    <a:pt x="2219236" y="351345"/>
                  </a:lnTo>
                  <a:lnTo>
                    <a:pt x="2165223" y="386943"/>
                  </a:lnTo>
                  <a:lnTo>
                    <a:pt x="2133384" y="446049"/>
                  </a:lnTo>
                  <a:lnTo>
                    <a:pt x="2127885" y="479221"/>
                  </a:lnTo>
                  <a:lnTo>
                    <a:pt x="2130475" y="512000"/>
                  </a:lnTo>
                  <a:lnTo>
                    <a:pt x="2163280" y="568121"/>
                  </a:lnTo>
                  <a:lnTo>
                    <a:pt x="4455655" y="1500568"/>
                  </a:lnTo>
                  <a:lnTo>
                    <a:pt x="4491863" y="1508925"/>
                  </a:lnTo>
                  <a:lnTo>
                    <a:pt x="4525061" y="1505153"/>
                  </a:lnTo>
                  <a:lnTo>
                    <a:pt x="4579074" y="1469567"/>
                  </a:lnTo>
                  <a:lnTo>
                    <a:pt x="4610925" y="1410449"/>
                  </a:lnTo>
                  <a:lnTo>
                    <a:pt x="4616424" y="1377289"/>
                  </a:lnTo>
                  <a:close/>
                </a:path>
                <a:path w="7951470" h="6120130">
                  <a:moveTo>
                    <a:pt x="5009769" y="403707"/>
                  </a:moveTo>
                  <a:lnTo>
                    <a:pt x="4995672" y="340601"/>
                  </a:lnTo>
                  <a:lnTo>
                    <a:pt x="4942471" y="295656"/>
                  </a:lnTo>
                  <a:lnTo>
                    <a:pt x="4210710" y="0"/>
                  </a:lnTo>
                  <a:lnTo>
                    <a:pt x="3544684" y="0"/>
                  </a:lnTo>
                  <a:lnTo>
                    <a:pt x="4848999" y="526986"/>
                  </a:lnTo>
                  <a:lnTo>
                    <a:pt x="4885207" y="535343"/>
                  </a:lnTo>
                  <a:lnTo>
                    <a:pt x="4918418" y="531571"/>
                  </a:lnTo>
                  <a:lnTo>
                    <a:pt x="4972431" y="495973"/>
                  </a:lnTo>
                  <a:lnTo>
                    <a:pt x="5004282" y="436867"/>
                  </a:lnTo>
                  <a:lnTo>
                    <a:pt x="5009769" y="403707"/>
                  </a:lnTo>
                  <a:close/>
                </a:path>
                <a:path w="7951470" h="6120130">
                  <a:moveTo>
                    <a:pt x="7951241" y="0"/>
                  </a:moveTo>
                  <a:lnTo>
                    <a:pt x="7786103" y="0"/>
                  </a:lnTo>
                  <a:lnTo>
                    <a:pt x="5327916" y="6084240"/>
                  </a:lnTo>
                  <a:lnTo>
                    <a:pt x="5181587" y="5818581"/>
                  </a:lnTo>
                  <a:lnTo>
                    <a:pt x="5070005" y="5616016"/>
                  </a:lnTo>
                  <a:lnTo>
                    <a:pt x="4994021" y="5478272"/>
                  </a:lnTo>
                  <a:lnTo>
                    <a:pt x="4964811" y="5444782"/>
                  </a:lnTo>
                  <a:lnTo>
                    <a:pt x="4923244" y="5420880"/>
                  </a:lnTo>
                  <a:lnTo>
                    <a:pt x="4876711" y="5409362"/>
                  </a:lnTo>
                  <a:lnTo>
                    <a:pt x="4832591" y="5413045"/>
                  </a:lnTo>
                  <a:lnTo>
                    <a:pt x="4165828" y="5616016"/>
                  </a:lnTo>
                  <a:lnTo>
                    <a:pt x="4623041" y="4484344"/>
                  </a:lnTo>
                  <a:lnTo>
                    <a:pt x="6434836" y="0"/>
                  </a:lnTo>
                  <a:lnTo>
                    <a:pt x="6062726" y="0"/>
                  </a:lnTo>
                  <a:lnTo>
                    <a:pt x="4250944" y="4484344"/>
                  </a:lnTo>
                  <a:lnTo>
                    <a:pt x="402907" y="2929636"/>
                  </a:lnTo>
                  <a:lnTo>
                    <a:pt x="1586547" y="0"/>
                  </a:lnTo>
                  <a:lnTo>
                    <a:pt x="1214437" y="0"/>
                  </a:lnTo>
                  <a:lnTo>
                    <a:pt x="12865" y="2974035"/>
                  </a:lnTo>
                  <a:lnTo>
                    <a:pt x="304" y="3021888"/>
                  </a:lnTo>
                  <a:lnTo>
                    <a:pt x="0" y="3069806"/>
                  </a:lnTo>
                  <a:lnTo>
                    <a:pt x="11023" y="3115297"/>
                  </a:lnTo>
                  <a:lnTo>
                    <a:pt x="32435" y="3155861"/>
                  </a:lnTo>
                  <a:lnTo>
                    <a:pt x="63309" y="3189033"/>
                  </a:lnTo>
                  <a:lnTo>
                    <a:pt x="102717" y="3212325"/>
                  </a:lnTo>
                  <a:lnTo>
                    <a:pt x="4110634" y="4831626"/>
                  </a:lnTo>
                  <a:lnTo>
                    <a:pt x="3706749" y="5831268"/>
                  </a:lnTo>
                  <a:lnTo>
                    <a:pt x="3695687" y="5872861"/>
                  </a:lnTo>
                  <a:lnTo>
                    <a:pt x="3694417" y="5915812"/>
                  </a:lnTo>
                  <a:lnTo>
                    <a:pt x="3702100" y="5958014"/>
                  </a:lnTo>
                  <a:lnTo>
                    <a:pt x="3717823" y="5997384"/>
                  </a:lnTo>
                  <a:lnTo>
                    <a:pt x="3740747" y="6031827"/>
                  </a:lnTo>
                  <a:lnTo>
                    <a:pt x="3769995" y="6059233"/>
                  </a:lnTo>
                  <a:lnTo>
                    <a:pt x="3804678" y="6077509"/>
                  </a:lnTo>
                  <a:lnTo>
                    <a:pt x="3843947" y="6084570"/>
                  </a:lnTo>
                  <a:lnTo>
                    <a:pt x="3886936" y="6078309"/>
                  </a:lnTo>
                  <a:lnTo>
                    <a:pt x="4666983" y="5841085"/>
                  </a:lnTo>
                  <a:lnTo>
                    <a:pt x="4689907" y="5834926"/>
                  </a:lnTo>
                  <a:lnTo>
                    <a:pt x="4715383" y="5829262"/>
                  </a:lnTo>
                  <a:lnTo>
                    <a:pt x="4767821" y="5818581"/>
                  </a:lnTo>
                  <a:lnTo>
                    <a:pt x="4776482" y="5831497"/>
                  </a:lnTo>
                  <a:lnTo>
                    <a:pt x="4784534" y="5844489"/>
                  </a:lnTo>
                  <a:lnTo>
                    <a:pt x="4791672" y="5857303"/>
                  </a:lnTo>
                  <a:lnTo>
                    <a:pt x="4797628" y="5869660"/>
                  </a:lnTo>
                  <a:lnTo>
                    <a:pt x="4817440" y="5912967"/>
                  </a:lnTo>
                  <a:lnTo>
                    <a:pt x="4839246" y="5955423"/>
                  </a:lnTo>
                  <a:lnTo>
                    <a:pt x="4862614" y="5997448"/>
                  </a:lnTo>
                  <a:lnTo>
                    <a:pt x="4886884" y="6039028"/>
                  </a:lnTo>
                  <a:lnTo>
                    <a:pt x="4911445" y="6080303"/>
                  </a:lnTo>
                  <a:lnTo>
                    <a:pt x="4934902" y="6120003"/>
                  </a:lnTo>
                  <a:lnTo>
                    <a:pt x="5685561" y="6120003"/>
                  </a:lnTo>
                  <a:lnTo>
                    <a:pt x="5700014" y="6084240"/>
                  </a:lnTo>
                  <a:lnTo>
                    <a:pt x="5912053" y="5559437"/>
                  </a:lnTo>
                  <a:lnTo>
                    <a:pt x="7299528" y="6120003"/>
                  </a:lnTo>
                  <a:lnTo>
                    <a:pt x="7951241" y="6120003"/>
                  </a:lnTo>
                  <a:lnTo>
                    <a:pt x="7951241" y="5979363"/>
                  </a:lnTo>
                  <a:lnTo>
                    <a:pt x="6911873" y="5559437"/>
                  </a:lnTo>
                  <a:lnTo>
                    <a:pt x="6052363" y="5212169"/>
                  </a:lnTo>
                  <a:lnTo>
                    <a:pt x="7951241" y="512241"/>
                  </a:lnTo>
                  <a:lnTo>
                    <a:pt x="7951241" y="0"/>
                  </a:lnTo>
                  <a:close/>
                </a:path>
              </a:pathLst>
            </a:custGeom>
            <a:solidFill>
              <a:srgbClr val="212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13368" y="2671354"/>
              <a:ext cx="86626" cy="24151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520012" y="3638949"/>
              <a:ext cx="480059" cy="407034"/>
            </a:xfrm>
            <a:custGeom>
              <a:avLst/>
              <a:gdLst/>
              <a:ahLst/>
              <a:cxnLst/>
              <a:rect l="l" t="t" r="r" b="b"/>
              <a:pathLst>
                <a:path w="480059" h="407035">
                  <a:moveTo>
                    <a:pt x="124545" y="0"/>
                  </a:moveTo>
                  <a:lnTo>
                    <a:pt x="61994" y="17587"/>
                  </a:lnTo>
                  <a:lnTo>
                    <a:pt x="18223" y="67025"/>
                  </a:lnTo>
                  <a:lnTo>
                    <a:pt x="0" y="131639"/>
                  </a:lnTo>
                  <a:lnTo>
                    <a:pt x="2584" y="164425"/>
                  </a:lnTo>
                  <a:lnTo>
                    <a:pt x="14094" y="194753"/>
                  </a:lnTo>
                  <a:lnTo>
                    <a:pt x="35375" y="220536"/>
                  </a:lnTo>
                  <a:lnTo>
                    <a:pt x="67275" y="239692"/>
                  </a:lnTo>
                  <a:lnTo>
                    <a:pt x="479981" y="406434"/>
                  </a:lnTo>
                  <a:lnTo>
                    <a:pt x="479981" y="137339"/>
                  </a:lnTo>
                  <a:lnTo>
                    <a:pt x="160747" y="8361"/>
                  </a:lnTo>
                  <a:lnTo>
                    <a:pt x="124545" y="0"/>
                  </a:lnTo>
                  <a:close/>
                </a:path>
              </a:pathLst>
            </a:custGeom>
            <a:solidFill>
              <a:srgbClr val="212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45700" y="853555"/>
            <a:ext cx="597105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18130" algn="l"/>
              </a:tabLst>
            </a:pPr>
            <a:r>
              <a:rPr lang="it-IT" sz="9000" spc="-10" dirty="0">
                <a:solidFill>
                  <a:srgbClr val="FFFFFF"/>
                </a:solidFill>
              </a:rPr>
              <a:t>Laboratori 2° anno</a:t>
            </a:r>
            <a:endParaRPr sz="9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DESIGN DELLA COMUNICAZIONE</a:t>
            </a:r>
            <a:br>
              <a:rPr lang="it-IT" spc="-10" dirty="0"/>
            </a:br>
            <a:r>
              <a:rPr lang="it-IT" spc="-10" dirty="0"/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10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7"/>
            <a:ext cx="449427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>
            <a:hlinkClick r:id="rId2"/>
          </p:cNvPr>
          <p:cNvSpPr txBox="1"/>
          <p:nvPr/>
        </p:nvSpPr>
        <p:spPr>
          <a:xfrm>
            <a:off x="806368" y="2379338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di Sintesi Finale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9068" y="2772169"/>
            <a:ext cx="34544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/>
              </a:rPr>
              <a:t>Laboratorio di Sintesi Finale sez. 2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7" y="1954366"/>
            <a:ext cx="879173" cy="20544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 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388350" y="5722613"/>
            <a:ext cx="44850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10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5" y="1933094"/>
            <a:ext cx="669997" cy="1703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2" y="1958039"/>
            <a:ext cx="86240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4" name="object 8">
            <a:hlinkClick r:id="rId5"/>
            <a:extLst>
              <a:ext uri="{FF2B5EF4-FFF2-40B4-BE49-F238E27FC236}">
                <a16:creationId xmlns:a16="http://schemas.microsoft.com/office/drawing/2014/main" id="{027F154A-92BA-42B4-83E2-57A1A48033D4}"/>
              </a:ext>
            </a:extLst>
          </p:cNvPr>
          <p:cNvSpPr txBox="1"/>
          <p:nvPr/>
        </p:nvSpPr>
        <p:spPr>
          <a:xfrm>
            <a:off x="796952" y="3252429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sect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. 3 </a:t>
            </a: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8E7E48E8-12A1-4B06-AA7F-C470B880579A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03465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INTERIOR AND SPATIAL DESIGN</a:t>
            </a:r>
            <a:br>
              <a:rPr lang="it-IT" spc="-10" dirty="0"/>
            </a:br>
            <a:r>
              <a:rPr lang="it-IT" spc="-10" dirty="0"/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</a:t>
            </a:r>
            <a:r>
              <a:rPr lang="it-IT" sz="2000">
                <a:solidFill>
                  <a:schemeClr val="tx1"/>
                </a:solidFill>
              </a:rPr>
              <a:t>dal 28 </a:t>
            </a:r>
            <a:r>
              <a:rPr lang="it-IT" sz="2000" dirty="0">
                <a:solidFill>
                  <a:schemeClr val="tx1"/>
                </a:solidFill>
              </a:rPr>
              <a:t>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10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7"/>
            <a:ext cx="449427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8" y="2379338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Contest Design Studio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9068" y="2772169"/>
            <a:ext cx="29103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/>
              </a:rPr>
              <a:t>Contest Design Studio sez. 2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6" y="1954366"/>
            <a:ext cx="901877" cy="20544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3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11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5" y="1933094"/>
            <a:ext cx="785936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2" y="1958039"/>
            <a:ext cx="86240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4" name="object 8">
            <a:hlinkClick r:id="rId5"/>
            <a:extLst>
              <a:ext uri="{FF2B5EF4-FFF2-40B4-BE49-F238E27FC236}">
                <a16:creationId xmlns:a16="http://schemas.microsoft.com/office/drawing/2014/main" id="{027F154A-92BA-42B4-83E2-57A1A48033D4}"/>
              </a:ext>
            </a:extLst>
          </p:cNvPr>
          <p:cNvSpPr txBox="1"/>
          <p:nvPr/>
        </p:nvSpPr>
        <p:spPr>
          <a:xfrm>
            <a:off x="806368" y="3176195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Contest Design Studio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sez. 3 </a:t>
            </a: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E954C52D-4A31-4049-B74A-C84AF5F5B9EB}"/>
              </a:ext>
            </a:extLst>
          </p:cNvPr>
          <p:cNvSpPr/>
          <p:nvPr/>
        </p:nvSpPr>
        <p:spPr>
          <a:xfrm>
            <a:off x="737742" y="3549753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9">
            <a:hlinkClick r:id="rId6"/>
            <a:extLst>
              <a:ext uri="{FF2B5EF4-FFF2-40B4-BE49-F238E27FC236}">
                <a16:creationId xmlns:a16="http://schemas.microsoft.com/office/drawing/2014/main" id="{09769B02-50DB-4E7E-86BE-152490F3E333}"/>
              </a:ext>
            </a:extLst>
          </p:cNvPr>
          <p:cNvSpPr txBox="1"/>
          <p:nvPr/>
        </p:nvSpPr>
        <p:spPr>
          <a:xfrm>
            <a:off x="796849" y="3610712"/>
            <a:ext cx="29103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Incubator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9B6FEF30-C63C-4CE0-85D2-4554F5802AF6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29998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INTEGRATED PRODUCT DESIGN</a:t>
            </a:r>
            <a:br>
              <a:rPr lang="it-IT" spc="-10" dirty="0"/>
            </a:br>
            <a:r>
              <a:rPr lang="it-IT" spc="-10" dirty="0"/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10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7"/>
            <a:ext cx="449427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8" y="2379338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Sintesi Finale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9" name="object 9">
            <a:hlinkClick r:id="rId3"/>
          </p:cNvPr>
          <p:cNvSpPr txBox="1"/>
          <p:nvPr/>
        </p:nvSpPr>
        <p:spPr>
          <a:xfrm>
            <a:off x="819068" y="2772169"/>
            <a:ext cx="32067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sect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. 2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7" y="1954366"/>
            <a:ext cx="879173" cy="1841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 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464550" y="5722613"/>
            <a:ext cx="37230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12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5" y="1933094"/>
            <a:ext cx="71680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11:30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2" y="1958039"/>
            <a:ext cx="862407" cy="1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BB8217CC-2D9D-4BD6-8779-225202F6DFF0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539727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DIGITAL AND INTERACTIONDESIGN</a:t>
            </a:r>
            <a:br>
              <a:rPr lang="it-IT" spc="-10" dirty="0"/>
            </a:br>
            <a:r>
              <a:rPr lang="it-IT" spc="-10" dirty="0"/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hlinkClick r:id="rId2"/>
          </p:cNvPr>
          <p:cNvSpPr/>
          <p:nvPr/>
        </p:nvSpPr>
        <p:spPr>
          <a:xfrm>
            <a:off x="723509" y="3126065"/>
            <a:ext cx="4161864" cy="63117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7"/>
            <a:ext cx="4632709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>
            <a:hlinkClick r:id="rId3"/>
          </p:cNvPr>
          <p:cNvSpPr txBox="1"/>
          <p:nvPr/>
        </p:nvSpPr>
        <p:spPr>
          <a:xfrm>
            <a:off x="806369" y="2499953"/>
            <a:ext cx="4288892" cy="441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sez. 1</a:t>
            </a:r>
          </a:p>
          <a:p>
            <a:pPr marL="12700">
              <a:spcBef>
                <a:spcPts val="100"/>
              </a:spcBef>
            </a:pPr>
            <a:r>
              <a:rPr lang="en-US" sz="1400" i="1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Design for Meaning of Digital Futures Interaction</a:t>
            </a:r>
            <a:endParaRPr sz="1100" i="1" dirty="0">
              <a:latin typeface="Montserrat"/>
              <a:cs typeface="Montserrat"/>
            </a:endParaRPr>
          </a:p>
        </p:txBody>
      </p:sp>
      <p:sp>
        <p:nvSpPr>
          <p:cNvPr id="9" name="object 9">
            <a:hlinkClick r:id="rId2"/>
          </p:cNvPr>
          <p:cNvSpPr txBox="1"/>
          <p:nvPr/>
        </p:nvSpPr>
        <p:spPr>
          <a:xfrm>
            <a:off x="789918" y="3226805"/>
            <a:ext cx="3877115" cy="441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Final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</a:t>
            </a: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</a:rPr>
              <a:t>Synthesis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</a:rPr>
              <a:t> Design Studio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sez. 2</a:t>
            </a:r>
          </a:p>
          <a:p>
            <a:pPr marL="12700">
              <a:spcBef>
                <a:spcPts val="100"/>
              </a:spcBef>
            </a:pPr>
            <a:r>
              <a:rPr lang="en-US" sz="1400" i="1" dirty="0">
                <a:solidFill>
                  <a:srgbClr val="242424"/>
                </a:solidFill>
                <a:effectLst/>
                <a:latin typeface="Aptos"/>
              </a:rPr>
              <a:t>More-than-human AI for Regenerative Futures</a:t>
            </a:r>
            <a:endParaRPr lang="it-IT" sz="1300" i="1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7" y="1954368"/>
            <a:ext cx="750933" cy="18902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Già svolta in data 12 giugno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312150" y="5722613"/>
            <a:ext cx="52470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13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EA6A26B4-5D4C-4029-BF97-8BF1B90773E7}"/>
              </a:ext>
            </a:extLst>
          </p:cNvPr>
          <p:cNvSpPr txBox="1"/>
          <p:nvPr/>
        </p:nvSpPr>
        <p:spPr>
          <a:xfrm>
            <a:off x="789918" y="4004385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it-IT" sz="1300" i="1" dirty="0">
                <a:latin typeface="Montserrat"/>
                <a:cs typeface="Montserrat"/>
              </a:rPr>
              <a:t>Slides pubblicate nella Scheda del programmato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6796B274-3A5C-4609-9EF6-0A9F95A80A38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20738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601902" y="5722613"/>
            <a:ext cx="247015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700" y="127282"/>
            <a:ext cx="6208050" cy="1082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sz="6900" spc="-10" dirty="0"/>
              <a:t>INTRODUZIONE</a:t>
            </a:r>
            <a:endParaRPr sz="6900" dirty="0"/>
          </a:p>
        </p:txBody>
      </p:sp>
      <p:sp>
        <p:nvSpPr>
          <p:cNvPr id="4" name="object 4"/>
          <p:cNvSpPr txBox="1"/>
          <p:nvPr/>
        </p:nvSpPr>
        <p:spPr>
          <a:xfrm>
            <a:off x="1189702" y="1783239"/>
            <a:ext cx="2397125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610">
              <a:spcBef>
                <a:spcPts val="100"/>
              </a:spcBef>
            </a:pPr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Lo studente, all’interno del percorso Magistrale, può personalizzare il proprio Piano di Studi, indicando</a:t>
            </a:r>
          </a:p>
          <a:p>
            <a:pPr marL="12700" marR="445770"/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le proprie </a:t>
            </a:r>
            <a:r>
              <a:rPr lang="it-IT" sz="1000" spc="-10">
                <a:solidFill>
                  <a:schemeClr val="tx1"/>
                </a:solidFill>
                <a:latin typeface="Montserrat"/>
              </a:rPr>
              <a:t>opzioni per </a:t>
            </a:r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alcuni Laboratori presenti nella propria offerta formativa.</a:t>
            </a:r>
          </a:p>
          <a:p>
            <a:pPr marL="12700" marR="113664"/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Lo studente può cogliere questa occasione per personalizzare il suo percorso e approfondire argomenti di tuo interesse.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16875" y="1783239"/>
            <a:ext cx="2766475" cy="335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Prima</a:t>
            </a:r>
            <a:r>
              <a:rPr lang="it-IT" sz="1000" b="1" spc="-15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di</a:t>
            </a:r>
            <a:r>
              <a:rPr lang="it-IT" sz="1000" b="1" spc="-10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scegliere i Laboratori:</a:t>
            </a:r>
            <a:r>
              <a:rPr lang="it-IT" sz="1000" b="1" spc="-10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lang="it-IT"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controlla </a:t>
            </a:r>
            <a:r>
              <a:rPr lang="it-IT" sz="1000" b="1" spc="-50" dirty="0">
                <a:solidFill>
                  <a:srgbClr val="D81056"/>
                </a:solidFill>
                <a:latin typeface="Montserrat"/>
                <a:cs typeface="Montserrat"/>
              </a:rPr>
              <a:t>i </a:t>
            </a:r>
            <a:r>
              <a:rPr lang="it-IT" sz="1000" b="1" dirty="0">
                <a:solidFill>
                  <a:srgbClr val="D81056"/>
                </a:solidFill>
                <a:latin typeface="Montserrat"/>
                <a:cs typeface="Montserrat"/>
              </a:rPr>
              <a:t>programmi</a:t>
            </a:r>
            <a:r>
              <a:rPr lang="it-IT"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lang="it-IT" sz="1000" b="1" dirty="0">
                <a:solidFill>
                  <a:srgbClr val="D81056"/>
                </a:solidFill>
                <a:latin typeface="Montserrat"/>
                <a:cs typeface="Montserrat"/>
              </a:rPr>
              <a:t>e segui le presentazioni; verifica gli orari e la lingua di erogazione.</a:t>
            </a:r>
          </a:p>
          <a:p>
            <a:pPr>
              <a:spcBef>
                <a:spcPts val="25"/>
              </a:spcBef>
            </a:pPr>
            <a:endParaRPr sz="850" dirty="0">
              <a:latin typeface="Montserrat"/>
              <a:cs typeface="Montserrat"/>
            </a:endParaRPr>
          </a:p>
          <a:p>
            <a:pPr marL="12700" marR="35560"/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Quando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presenti il piano </a:t>
            </a:r>
            <a:r>
              <a:rPr sz="1000" b="1" spc="-10" dirty="0" err="1">
                <a:solidFill>
                  <a:srgbClr val="D81056"/>
                </a:solidFill>
                <a:latin typeface="Montserrat"/>
                <a:cs typeface="Montserrat"/>
              </a:rPr>
              <a:t>degli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 err="1">
                <a:solidFill>
                  <a:srgbClr val="D81056"/>
                </a:solidFill>
                <a:latin typeface="Montserrat"/>
                <a:cs typeface="Montserrat"/>
              </a:rPr>
              <a:t>studi</a:t>
            </a:r>
            <a:r>
              <a:rPr lang="it-IT" sz="1000" b="1" dirty="0">
                <a:solidFill>
                  <a:srgbClr val="D81056"/>
                </a:solidFill>
                <a:latin typeface="Montserrat"/>
                <a:cs typeface="Montserrat"/>
              </a:rPr>
              <a:t>,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lang="it-IT"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inserisci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in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ordine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di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preferenza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ed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infine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aspetta</a:t>
            </a:r>
            <a:r>
              <a:rPr sz="1000" b="1" spc="-2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le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allocazioni.</a:t>
            </a:r>
            <a:endParaRPr sz="1000" dirty="0">
              <a:latin typeface="Montserrat"/>
              <a:cs typeface="Montserrat"/>
            </a:endParaRPr>
          </a:p>
          <a:p>
            <a:pPr>
              <a:spcBef>
                <a:spcPts val="30"/>
              </a:spcBef>
            </a:pPr>
            <a:endParaRPr sz="850" dirty="0">
              <a:latin typeface="Montserrat"/>
              <a:cs typeface="Montserrat"/>
            </a:endParaRPr>
          </a:p>
          <a:p>
            <a:pPr marL="12700" marR="66040"/>
            <a:r>
              <a:rPr lang="it-IT" sz="1000" b="1" dirty="0">
                <a:solidFill>
                  <a:srgbClr val="D81056"/>
                </a:solidFill>
                <a:latin typeface="Montserrat"/>
              </a:rPr>
              <a:t>L’</a:t>
            </a:r>
            <a:r>
              <a:rPr lang="it-IT" sz="1000" b="1" dirty="0">
                <a:solidFill>
                  <a:schemeClr val="tx1"/>
                </a:solidFill>
                <a:latin typeface="Montserrat"/>
              </a:rPr>
              <a:t>allocazione</a:t>
            </a:r>
            <a:r>
              <a:rPr lang="it-IT" sz="1000" b="1" dirty="0">
                <a:solidFill>
                  <a:srgbClr val="D81056"/>
                </a:solidFill>
                <a:latin typeface="Montserrat"/>
              </a:rPr>
              <a:t> nella sezione sarà effettuata a partire dalla media ponderata calcolata al </a:t>
            </a:r>
            <a:r>
              <a:rPr lang="it-IT" sz="1000" b="1" dirty="0">
                <a:solidFill>
                  <a:schemeClr val="tx1"/>
                </a:solidFill>
                <a:latin typeface="Montserrat"/>
              </a:rPr>
              <a:t>31 luglio</a:t>
            </a:r>
            <a:r>
              <a:rPr lang="it-IT" sz="1000" b="1" dirty="0">
                <a:solidFill>
                  <a:srgbClr val="D81056"/>
                </a:solidFill>
                <a:latin typeface="Montserrat"/>
              </a:rPr>
              <a:t> tenendo conto dell’ordine di priorità indicata dagli studenti. Per i Laboratori di 1° anno sarà utilizzato il punteggio di ammissione.</a:t>
            </a:r>
            <a:endParaRPr sz="1000" b="1" dirty="0">
              <a:solidFill>
                <a:srgbClr val="D81056"/>
              </a:solidFill>
              <a:latin typeface="Montserrat"/>
            </a:endParaRPr>
          </a:p>
          <a:p>
            <a:pPr marL="12700" marR="99060"/>
            <a:endParaRPr lang="it-IT" sz="1000" b="1" dirty="0">
              <a:solidFill>
                <a:srgbClr val="D81056"/>
              </a:solidFill>
              <a:latin typeface="Montserrat"/>
              <a:cs typeface="Montserrat"/>
            </a:endParaRPr>
          </a:p>
          <a:p>
            <a:pPr marL="12700" marR="99060"/>
            <a:r>
              <a:rPr lang="it-IT" sz="1000" b="1" u="sng" dirty="0">
                <a:solidFill>
                  <a:srgbClr val="D81056"/>
                </a:solidFill>
                <a:latin typeface="Montserrat"/>
                <a:cs typeface="Montserrat"/>
              </a:rPr>
              <a:t>L’allocazione non può essere modificata.</a:t>
            </a:r>
          </a:p>
          <a:p>
            <a:pPr marL="12700" marR="99060"/>
            <a:r>
              <a:rPr lang="it-IT" sz="1000" b="1" u="sng" dirty="0">
                <a:solidFill>
                  <a:srgbClr val="D81056"/>
                </a:solidFill>
                <a:latin typeface="Montserrat"/>
                <a:cs typeface="Montserrat"/>
              </a:rPr>
              <a:t>L’accettazione di opzioni per Piani presentati oltre i termini, sarà effettuata su Laboratori con posti disponibili.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86F4072-FC3E-4779-B448-6D5FF95635A8}"/>
              </a:ext>
            </a:extLst>
          </p:cNvPr>
          <p:cNvSpPr txBox="1"/>
          <p:nvPr/>
        </p:nvSpPr>
        <p:spPr>
          <a:xfrm>
            <a:off x="1252302" y="4418454"/>
            <a:ext cx="2332990" cy="58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>
                <a:latin typeface="Montserrat"/>
                <a:cs typeface="Montserrat"/>
              </a:rPr>
              <a:t>RICORDA …</a:t>
            </a:r>
            <a:endParaRPr lang="it-IT" sz="1400" dirty="0">
              <a:latin typeface="Montserrat"/>
              <a:cs typeface="Montserrat"/>
            </a:endParaRPr>
          </a:p>
          <a:p>
            <a:pPr marL="12700" marR="248285">
              <a:spcBef>
                <a:spcPts val="900"/>
              </a:spcBef>
            </a:pPr>
            <a:r>
              <a:rPr lang="it-IT" sz="800" dirty="0">
                <a:latin typeface="Montserrat"/>
                <a:cs typeface="Montserrat"/>
              </a:rPr>
              <a:t>Per </a:t>
            </a:r>
            <a:r>
              <a:rPr lang="it-IT" sz="800">
                <a:latin typeface="Montserrat"/>
                <a:cs typeface="Montserrat"/>
              </a:rPr>
              <a:t>inserire il Laboratorio </a:t>
            </a:r>
            <a:r>
              <a:rPr lang="it-IT" sz="800" dirty="0">
                <a:latin typeface="Montserrat"/>
                <a:cs typeface="Montserrat"/>
              </a:rPr>
              <a:t>di 2° anno devi avere superato i Laboratori di 1° anno.</a:t>
            </a:r>
            <a:endParaRPr sz="800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350" y="127284"/>
            <a:ext cx="8382000" cy="755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it-IT" sz="4800" dirty="0"/>
              <a:t>OFFERTA LABORATORI A SCELTA</a:t>
            </a:r>
            <a:endParaRPr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424072" y="1331943"/>
            <a:ext cx="1552486" cy="4764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DESIGN DELLA </a:t>
            </a:r>
            <a:r>
              <a:rPr sz="1500" b="1" spc="-25" dirty="0">
                <a:latin typeface="Montserrat"/>
                <a:cs typeface="Montserrat"/>
              </a:rPr>
              <a:t>COM</a:t>
            </a:r>
            <a:r>
              <a:rPr lang="it-IT" sz="1500" b="1" spc="-25" dirty="0">
                <a:latin typeface="Montserrat"/>
                <a:cs typeface="Montserrat"/>
              </a:rPr>
              <a:t>UNICAZIONE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648" y="2146302"/>
            <a:ext cx="1891601" cy="16285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1°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progettazione di artefatti e sistemi complessi </a:t>
            </a:r>
            <a:r>
              <a:rPr lang="it-IT" sz="1500" dirty="0">
                <a:latin typeface="Montserrat"/>
                <a:cs typeface="Montserrat"/>
              </a:rPr>
              <a:t>ITA/ENG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  <a:ea typeface="+mj-ea"/>
              </a:rPr>
              <a:t>Scelta fra tre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30248" y="2221014"/>
            <a:ext cx="230776" cy="3031714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0"/>
                </a:moveTo>
                <a:lnTo>
                  <a:pt x="0" y="387121"/>
                </a:lnTo>
              </a:path>
            </a:pathLst>
          </a:custGeom>
          <a:ln w="1606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601902" y="5722613"/>
            <a:ext cx="247015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2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36" name="object 19">
            <a:extLst>
              <a:ext uri="{FF2B5EF4-FFF2-40B4-BE49-F238E27FC236}">
                <a16:creationId xmlns:a16="http://schemas.microsoft.com/office/drawing/2014/main" id="{17C2BE43-BB7C-44BB-9245-7C0E4C629A6D}"/>
              </a:ext>
            </a:extLst>
          </p:cNvPr>
          <p:cNvSpPr/>
          <p:nvPr/>
        </p:nvSpPr>
        <p:spPr>
          <a:xfrm>
            <a:off x="4469959" y="2221791"/>
            <a:ext cx="200919" cy="3047564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0"/>
                </a:moveTo>
                <a:lnTo>
                  <a:pt x="0" y="387121"/>
                </a:lnTo>
              </a:path>
            </a:pathLst>
          </a:custGeom>
          <a:ln w="1606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7">
            <a:extLst>
              <a:ext uri="{FF2B5EF4-FFF2-40B4-BE49-F238E27FC236}">
                <a16:creationId xmlns:a16="http://schemas.microsoft.com/office/drawing/2014/main" id="{1CE69B91-C7DE-451E-AC68-2FAA96312205}"/>
              </a:ext>
            </a:extLst>
          </p:cNvPr>
          <p:cNvSpPr txBox="1"/>
          <p:nvPr/>
        </p:nvSpPr>
        <p:spPr>
          <a:xfrm>
            <a:off x="463828" y="3810808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Sintesi Finale </a:t>
            </a:r>
            <a:r>
              <a:rPr lang="it-IT" sz="1500" dirty="0">
                <a:latin typeface="Montserrat"/>
                <a:cs typeface="Montserrat"/>
              </a:rPr>
              <a:t>ITA/ENG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tre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39" name="object 7">
            <a:extLst>
              <a:ext uri="{FF2B5EF4-FFF2-40B4-BE49-F238E27FC236}">
                <a16:creationId xmlns:a16="http://schemas.microsoft.com/office/drawing/2014/main" id="{9B07FB18-9F0D-4917-A51E-EF5BDEAD05CC}"/>
              </a:ext>
            </a:extLst>
          </p:cNvPr>
          <p:cNvSpPr txBox="1"/>
          <p:nvPr/>
        </p:nvSpPr>
        <p:spPr>
          <a:xfrm>
            <a:off x="2578358" y="2186582"/>
            <a:ext cx="1891601" cy="13953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1°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New </a:t>
            </a:r>
            <a:r>
              <a:rPr lang="it-IT" sz="1500" b="1" dirty="0" err="1">
                <a:latin typeface="Montserrat"/>
                <a:cs typeface="Montserrat"/>
              </a:rPr>
              <a:t>Interior</a:t>
            </a:r>
            <a:r>
              <a:rPr lang="it-IT" sz="1500" b="1" dirty="0">
                <a:latin typeface="Montserrat"/>
                <a:cs typeface="Montserrat"/>
              </a:rPr>
              <a:t> 2/</a:t>
            </a:r>
            <a:r>
              <a:rPr lang="it-IT" sz="1500" b="1" dirty="0" err="1">
                <a:latin typeface="Montserrat"/>
                <a:cs typeface="Montserrat"/>
              </a:rPr>
              <a:t>Ephemeral</a:t>
            </a:r>
            <a:r>
              <a:rPr lang="it-IT" sz="1500" b="1" dirty="0">
                <a:latin typeface="Montserrat"/>
                <a:cs typeface="Montserrat"/>
              </a:rPr>
              <a:t> 2/</a:t>
            </a:r>
            <a:r>
              <a:rPr lang="it-IT" sz="1500" b="1" dirty="0" err="1">
                <a:latin typeface="Montserrat"/>
                <a:cs typeface="Montserrat"/>
              </a:rPr>
              <a:t>Landscape</a:t>
            </a:r>
            <a:r>
              <a:rPr lang="it-IT" sz="1500" b="1" dirty="0">
                <a:latin typeface="Montserrat"/>
                <a:cs typeface="Montserrat"/>
              </a:rPr>
              <a:t> 2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tre sezioni</a:t>
            </a: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0" name="object 7">
            <a:extLst>
              <a:ext uri="{FF2B5EF4-FFF2-40B4-BE49-F238E27FC236}">
                <a16:creationId xmlns:a16="http://schemas.microsoft.com/office/drawing/2014/main" id="{26421C75-BBB7-4A2C-B3BE-7D0A51B641BC}"/>
              </a:ext>
            </a:extLst>
          </p:cNvPr>
          <p:cNvSpPr txBox="1"/>
          <p:nvPr/>
        </p:nvSpPr>
        <p:spPr>
          <a:xfrm>
            <a:off x="2576825" y="3810810"/>
            <a:ext cx="1891601" cy="16413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Contest Design Studio e </a:t>
            </a:r>
            <a:r>
              <a:rPr lang="it-IT" sz="1500" b="1" dirty="0" err="1">
                <a:latin typeface="Montserrat"/>
                <a:cs typeface="Montserrat"/>
              </a:rPr>
              <a:t>Thesis</a:t>
            </a:r>
            <a:r>
              <a:rPr lang="it-IT" sz="1500" b="1" dirty="0">
                <a:latin typeface="Montserrat"/>
                <a:cs typeface="Montserrat"/>
              </a:rPr>
              <a:t> Incubator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quattro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1" name="object 19">
            <a:extLst>
              <a:ext uri="{FF2B5EF4-FFF2-40B4-BE49-F238E27FC236}">
                <a16:creationId xmlns:a16="http://schemas.microsoft.com/office/drawing/2014/main" id="{06601D23-D954-48CE-A6E2-5F1980528739}"/>
              </a:ext>
            </a:extLst>
          </p:cNvPr>
          <p:cNvSpPr/>
          <p:nvPr/>
        </p:nvSpPr>
        <p:spPr>
          <a:xfrm>
            <a:off x="6602737" y="2234067"/>
            <a:ext cx="200919" cy="3035289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0"/>
                </a:moveTo>
                <a:lnTo>
                  <a:pt x="0" y="387121"/>
                </a:lnTo>
              </a:path>
            </a:pathLst>
          </a:custGeom>
          <a:ln w="1606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7">
            <a:extLst>
              <a:ext uri="{FF2B5EF4-FFF2-40B4-BE49-F238E27FC236}">
                <a16:creationId xmlns:a16="http://schemas.microsoft.com/office/drawing/2014/main" id="{C17E99D0-B53D-4EB8-A9D9-59E575E557C0}"/>
              </a:ext>
            </a:extLst>
          </p:cNvPr>
          <p:cNvSpPr txBox="1"/>
          <p:nvPr/>
        </p:nvSpPr>
        <p:spPr>
          <a:xfrm>
            <a:off x="4729100" y="2185805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1°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 err="1">
                <a:latin typeface="Montserrat"/>
                <a:cs typeface="Montserrat"/>
              </a:rPr>
              <a:t>Concept</a:t>
            </a:r>
            <a:r>
              <a:rPr lang="it-IT" sz="1500" b="1" dirty="0">
                <a:latin typeface="Montserrat"/>
                <a:cs typeface="Montserrat"/>
              </a:rPr>
              <a:t> Design Studio Green-Smart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due sezioni</a:t>
            </a: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3" name="object 7">
            <a:extLst>
              <a:ext uri="{FF2B5EF4-FFF2-40B4-BE49-F238E27FC236}">
                <a16:creationId xmlns:a16="http://schemas.microsoft.com/office/drawing/2014/main" id="{58B33900-C550-4728-A628-6DFED48B63A3}"/>
              </a:ext>
            </a:extLst>
          </p:cNvPr>
          <p:cNvSpPr txBox="1"/>
          <p:nvPr/>
        </p:nvSpPr>
        <p:spPr>
          <a:xfrm>
            <a:off x="4727567" y="3810031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Sintesi Finale </a:t>
            </a:r>
            <a:r>
              <a:rPr lang="it-IT" sz="1500" dirty="0">
                <a:latin typeface="Montserrat"/>
                <a:cs typeface="Montserrat"/>
              </a:rPr>
              <a:t>ITA/ENG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due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34571377-8646-4896-8209-FA9C2E5D7552}"/>
              </a:ext>
            </a:extLst>
          </p:cNvPr>
          <p:cNvSpPr txBox="1"/>
          <p:nvPr/>
        </p:nvSpPr>
        <p:spPr>
          <a:xfrm>
            <a:off x="6846778" y="2146300"/>
            <a:ext cx="1891601" cy="16906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1°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Envisioning AI </a:t>
            </a:r>
            <a:r>
              <a:rPr lang="it-IT" sz="1500" b="1" dirty="0" err="1">
                <a:latin typeface="Montserrat"/>
                <a:cs typeface="Montserrat"/>
              </a:rPr>
              <a:t>Through</a:t>
            </a:r>
            <a:r>
              <a:rPr lang="it-IT" sz="1500" b="1" dirty="0">
                <a:latin typeface="Montserrat"/>
                <a:cs typeface="Montserrat"/>
              </a:rPr>
              <a:t> Design/</a:t>
            </a:r>
            <a:r>
              <a:rPr lang="it-IT" sz="1500" b="1" dirty="0" err="1">
                <a:latin typeface="Montserrat"/>
                <a:cs typeface="Montserrat"/>
              </a:rPr>
              <a:t>Embodied</a:t>
            </a:r>
            <a:r>
              <a:rPr lang="it-IT" sz="1500" b="1" dirty="0">
                <a:latin typeface="Montserrat"/>
                <a:cs typeface="Montserrat"/>
              </a:rPr>
              <a:t> Interaction Studio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due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99352A32-A369-4C00-A8D9-B55F309F00D1}"/>
              </a:ext>
            </a:extLst>
          </p:cNvPr>
          <p:cNvSpPr txBox="1"/>
          <p:nvPr/>
        </p:nvSpPr>
        <p:spPr>
          <a:xfrm>
            <a:off x="6816342" y="4435211"/>
            <a:ext cx="1891601" cy="4837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6" name="object 4">
            <a:extLst>
              <a:ext uri="{FF2B5EF4-FFF2-40B4-BE49-F238E27FC236}">
                <a16:creationId xmlns:a16="http://schemas.microsoft.com/office/drawing/2014/main" id="{FD70D602-7CC1-4F91-AA20-05E15ADCE68F}"/>
              </a:ext>
            </a:extLst>
          </p:cNvPr>
          <p:cNvSpPr txBox="1"/>
          <p:nvPr/>
        </p:nvSpPr>
        <p:spPr>
          <a:xfrm>
            <a:off x="2554804" y="1331943"/>
            <a:ext cx="1834452" cy="4764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INTERIOR AND SPATIAL DESIGN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47" name="object 4">
            <a:extLst>
              <a:ext uri="{FF2B5EF4-FFF2-40B4-BE49-F238E27FC236}">
                <a16:creationId xmlns:a16="http://schemas.microsoft.com/office/drawing/2014/main" id="{82FEAE5E-B4DB-42D6-99CF-5320AD30C746}"/>
              </a:ext>
            </a:extLst>
          </p:cNvPr>
          <p:cNvSpPr txBox="1"/>
          <p:nvPr/>
        </p:nvSpPr>
        <p:spPr>
          <a:xfrm>
            <a:off x="4647325" y="1303262"/>
            <a:ext cx="1949823" cy="4764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INTEGRATED PRODUCT DESIGN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48" name="object 4">
            <a:extLst>
              <a:ext uri="{FF2B5EF4-FFF2-40B4-BE49-F238E27FC236}">
                <a16:creationId xmlns:a16="http://schemas.microsoft.com/office/drawing/2014/main" id="{E467BA68-7B87-460B-B526-50784EFB1E87}"/>
              </a:ext>
            </a:extLst>
          </p:cNvPr>
          <p:cNvSpPr txBox="1"/>
          <p:nvPr/>
        </p:nvSpPr>
        <p:spPr>
          <a:xfrm>
            <a:off x="6855214" y="1303262"/>
            <a:ext cx="1725015" cy="4764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DIGITAL AND INTERACTION DESIGN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20" name="Titolo 4">
            <a:extLst>
              <a:ext uri="{FF2B5EF4-FFF2-40B4-BE49-F238E27FC236}">
                <a16:creationId xmlns:a16="http://schemas.microsoft.com/office/drawing/2014/main" id="{FC495F1B-C60C-4415-9B89-65A262D7AAC2}"/>
              </a:ext>
            </a:extLst>
          </p:cNvPr>
          <p:cNvSpPr txBox="1">
            <a:spLocks/>
          </p:cNvSpPr>
          <p:nvPr/>
        </p:nvSpPr>
        <p:spPr>
          <a:xfrm>
            <a:off x="424072" y="5450168"/>
            <a:ext cx="830969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D81056"/>
                </a:solidFill>
                <a:latin typeface="Bebas Neue"/>
                <a:ea typeface="+mj-ea"/>
                <a:cs typeface="Bebas Neue"/>
              </a:defRPr>
            </a:lvl1pPr>
          </a:lstStyle>
          <a:p>
            <a:r>
              <a:rPr lang="it-IT" sz="1200" spc="-25" dirty="0">
                <a:latin typeface="Montserrat"/>
              </a:rPr>
              <a:t>Puoi inoltre personalizzare il tuo Piano degli studi </a:t>
            </a:r>
            <a:r>
              <a:rPr lang="it-IT" sz="1200" spc="-25" dirty="0">
                <a:solidFill>
                  <a:schemeClr val="tx1"/>
                </a:solidFill>
                <a:latin typeface="Montserrat"/>
              </a:rPr>
              <a:t>esprimendo opzione di insegnamenti </a:t>
            </a:r>
            <a:r>
              <a:rPr lang="it-IT" sz="1200" spc="-25" dirty="0" err="1">
                <a:solidFill>
                  <a:schemeClr val="tx1"/>
                </a:solidFill>
                <a:latin typeface="Montserrat"/>
              </a:rPr>
              <a:t>monodisciplinari</a:t>
            </a:r>
            <a:r>
              <a:rPr lang="it-IT" sz="1200" spc="-25" dirty="0">
                <a:solidFill>
                  <a:schemeClr val="tx1"/>
                </a:solidFill>
                <a:latin typeface="Montserrat"/>
              </a:rPr>
              <a:t> in base ai contenuti, lingua di erogazione o semestre (oltre ai corsi a scelta trasversali a tutte le LM).</a:t>
            </a:r>
          </a:p>
        </p:txBody>
      </p:sp>
      <p:sp>
        <p:nvSpPr>
          <p:cNvPr id="21" name="object 7">
            <a:extLst>
              <a:ext uri="{FF2B5EF4-FFF2-40B4-BE49-F238E27FC236}">
                <a16:creationId xmlns:a16="http://schemas.microsoft.com/office/drawing/2014/main" id="{D32841BA-DD7B-41C5-A4AD-4DF8734D6E69}"/>
              </a:ext>
            </a:extLst>
          </p:cNvPr>
          <p:cNvSpPr txBox="1"/>
          <p:nvPr/>
        </p:nvSpPr>
        <p:spPr>
          <a:xfrm>
            <a:off x="6871958" y="3776377"/>
            <a:ext cx="1891601" cy="1175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</a:t>
            </a:r>
            <a:r>
              <a:rPr lang="it-IT" sz="1500" b="1" dirty="0" err="1">
                <a:latin typeface="Montserrat"/>
                <a:cs typeface="Montserrat"/>
              </a:rPr>
              <a:t>Final</a:t>
            </a:r>
            <a:r>
              <a:rPr lang="it-IT" sz="1500" b="1" dirty="0">
                <a:latin typeface="Montserrat"/>
                <a:cs typeface="Montserrat"/>
              </a:rPr>
              <a:t> Design Studio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due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8601902" y="5722613"/>
            <a:ext cx="247015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3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5FF7680-3219-400F-B1E5-9C614DC52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14" y="774702"/>
            <a:ext cx="8309698" cy="1384995"/>
          </a:xfrm>
        </p:spPr>
        <p:txBody>
          <a:bodyPr/>
          <a:lstStyle/>
          <a:p>
            <a:r>
              <a:rPr lang="it-IT" sz="1500" b="1" spc="-25" dirty="0">
                <a:latin typeface="Montserrat"/>
              </a:rPr>
              <a:t>I Corsi di Laurea Magistrale in Design for the Fashion System, Product Service System Design e Design &amp; Engineering non hanno Laboratori con opzione di sezione.</a:t>
            </a:r>
            <a:br>
              <a:rPr lang="it-IT" sz="1500" b="1" spc="-25" dirty="0">
                <a:latin typeface="Montserrat"/>
              </a:rPr>
            </a:br>
            <a:br>
              <a:rPr lang="it-IT" dirty="0"/>
            </a:br>
            <a:r>
              <a:rPr lang="it-IT" sz="1500" b="1" spc="-25" dirty="0">
                <a:solidFill>
                  <a:schemeClr val="tx1"/>
                </a:solidFill>
                <a:latin typeface="Montserrat"/>
              </a:rPr>
              <a:t>Puoi comunque personalizzare il tuo Piano degli studi esprimendo opzione di insegnamenti </a:t>
            </a:r>
            <a:r>
              <a:rPr lang="it-IT" sz="1500" b="1" spc="-25" dirty="0" err="1">
                <a:solidFill>
                  <a:schemeClr val="tx1"/>
                </a:solidFill>
                <a:latin typeface="Montserrat"/>
              </a:rPr>
              <a:t>monodisciplinari</a:t>
            </a:r>
            <a:r>
              <a:rPr lang="it-IT" sz="1500" b="1" spc="-25" dirty="0">
                <a:solidFill>
                  <a:schemeClr val="tx1"/>
                </a:solidFill>
                <a:latin typeface="Montserrat"/>
              </a:rPr>
              <a:t>  in base ai contenuti, lingua di erogazione o </a:t>
            </a:r>
            <a:r>
              <a:rPr lang="it-IT" sz="1500" b="1" spc="-25">
                <a:solidFill>
                  <a:schemeClr val="tx1"/>
                </a:solidFill>
                <a:latin typeface="Montserrat"/>
              </a:rPr>
              <a:t>semestre (</a:t>
            </a:r>
            <a:r>
              <a:rPr lang="it-IT" sz="1500" b="1" spc="-25" dirty="0">
                <a:solidFill>
                  <a:schemeClr val="tx1"/>
                </a:solidFill>
                <a:latin typeface="Montserrat"/>
              </a:rPr>
              <a:t>oltre ai corsi a scelta trasversali a tutte le LM).</a:t>
            </a:r>
          </a:p>
        </p:txBody>
      </p:sp>
    </p:spTree>
    <p:extLst>
      <p:ext uri="{BB962C8B-B14F-4D97-AF65-F5344CB8AC3E}">
        <p14:creationId xmlns:p14="http://schemas.microsoft.com/office/powerpoint/2010/main" val="425894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00490" cy="6120130"/>
          </a:xfrm>
          <a:custGeom>
            <a:avLst/>
            <a:gdLst/>
            <a:ahLst/>
            <a:cxnLst/>
            <a:rect l="l" t="t" r="r" b="b"/>
            <a:pathLst>
              <a:path w="9000490" h="6120130">
                <a:moveTo>
                  <a:pt x="9000007" y="0"/>
                </a:moveTo>
                <a:lnTo>
                  <a:pt x="0" y="0"/>
                </a:lnTo>
                <a:lnTo>
                  <a:pt x="0" y="6120003"/>
                </a:lnTo>
                <a:lnTo>
                  <a:pt x="9000007" y="6120003"/>
                </a:lnTo>
                <a:lnTo>
                  <a:pt x="9000007" y="0"/>
                </a:lnTo>
                <a:close/>
              </a:path>
            </a:pathLst>
          </a:custGeom>
          <a:solidFill>
            <a:srgbClr val="FAB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73638" y="11303"/>
            <a:ext cx="5726430" cy="6108700"/>
          </a:xfrm>
          <a:custGeom>
            <a:avLst/>
            <a:gdLst/>
            <a:ahLst/>
            <a:cxnLst/>
            <a:rect l="l" t="t" r="r" b="b"/>
            <a:pathLst>
              <a:path w="5726430" h="6108700">
                <a:moveTo>
                  <a:pt x="3663115" y="5194300"/>
                </a:moveTo>
                <a:lnTo>
                  <a:pt x="2685886" y="5194300"/>
                </a:lnTo>
                <a:lnTo>
                  <a:pt x="4424174" y="5905500"/>
                </a:lnTo>
                <a:lnTo>
                  <a:pt x="4421846" y="5956300"/>
                </a:lnTo>
                <a:lnTo>
                  <a:pt x="4421093" y="6007100"/>
                </a:lnTo>
                <a:lnTo>
                  <a:pt x="4421972" y="6057900"/>
                </a:lnTo>
                <a:lnTo>
                  <a:pt x="4424542" y="6108700"/>
                </a:lnTo>
                <a:lnTo>
                  <a:pt x="4800185" y="6108700"/>
                </a:lnTo>
                <a:lnTo>
                  <a:pt x="4798282" y="6096000"/>
                </a:lnTo>
                <a:lnTo>
                  <a:pt x="4795302" y="6045200"/>
                </a:lnTo>
                <a:lnTo>
                  <a:pt x="4794282" y="6007100"/>
                </a:lnTo>
                <a:lnTo>
                  <a:pt x="4795189" y="5956300"/>
                </a:lnTo>
                <a:lnTo>
                  <a:pt x="4797994" y="5905500"/>
                </a:lnTo>
                <a:lnTo>
                  <a:pt x="4802664" y="5867400"/>
                </a:lnTo>
                <a:lnTo>
                  <a:pt x="4809170" y="5816600"/>
                </a:lnTo>
                <a:lnTo>
                  <a:pt x="4817480" y="5778500"/>
                </a:lnTo>
                <a:lnTo>
                  <a:pt x="4827564" y="5727700"/>
                </a:lnTo>
                <a:lnTo>
                  <a:pt x="4839390" y="5689600"/>
                </a:lnTo>
                <a:lnTo>
                  <a:pt x="4852927" y="5638800"/>
                </a:lnTo>
                <a:lnTo>
                  <a:pt x="4868145" y="5600700"/>
                </a:lnTo>
                <a:lnTo>
                  <a:pt x="4885013" y="5562600"/>
                </a:lnTo>
                <a:lnTo>
                  <a:pt x="4894256" y="5537200"/>
                </a:lnTo>
                <a:lnTo>
                  <a:pt x="4495636" y="5537200"/>
                </a:lnTo>
                <a:lnTo>
                  <a:pt x="3663115" y="5194300"/>
                </a:lnTo>
                <a:close/>
              </a:path>
              <a:path w="5726430" h="6108700">
                <a:moveTo>
                  <a:pt x="1648370" y="5727700"/>
                </a:moveTo>
                <a:lnTo>
                  <a:pt x="1369379" y="5727700"/>
                </a:lnTo>
                <a:lnTo>
                  <a:pt x="1415301" y="5740400"/>
                </a:lnTo>
                <a:lnTo>
                  <a:pt x="1601385" y="5740400"/>
                </a:lnTo>
                <a:lnTo>
                  <a:pt x="1648370" y="5727700"/>
                </a:lnTo>
                <a:close/>
              </a:path>
              <a:path w="5726430" h="6108700">
                <a:moveTo>
                  <a:pt x="1742713" y="5715000"/>
                </a:moveTo>
                <a:lnTo>
                  <a:pt x="1278437" y="5715000"/>
                </a:lnTo>
                <a:lnTo>
                  <a:pt x="1323748" y="5727700"/>
                </a:lnTo>
                <a:lnTo>
                  <a:pt x="1695489" y="5727700"/>
                </a:lnTo>
                <a:lnTo>
                  <a:pt x="1742713" y="5715000"/>
                </a:lnTo>
                <a:close/>
              </a:path>
              <a:path w="5726430" h="6108700">
                <a:moveTo>
                  <a:pt x="1722854" y="2717800"/>
                </a:moveTo>
                <a:lnTo>
                  <a:pt x="1311655" y="2717800"/>
                </a:lnTo>
                <a:lnTo>
                  <a:pt x="1207060" y="2743200"/>
                </a:lnTo>
                <a:lnTo>
                  <a:pt x="1160016" y="2743200"/>
                </a:lnTo>
                <a:lnTo>
                  <a:pt x="1113642" y="2755900"/>
                </a:lnTo>
                <a:lnTo>
                  <a:pt x="1067957" y="2781300"/>
                </a:lnTo>
                <a:lnTo>
                  <a:pt x="935203" y="2819400"/>
                </a:lnTo>
                <a:lnTo>
                  <a:pt x="892444" y="2844800"/>
                </a:lnTo>
                <a:lnTo>
                  <a:pt x="850460" y="2857500"/>
                </a:lnTo>
                <a:lnTo>
                  <a:pt x="809268" y="2882900"/>
                </a:lnTo>
                <a:lnTo>
                  <a:pt x="768885" y="2908300"/>
                </a:lnTo>
                <a:lnTo>
                  <a:pt x="729330" y="2933700"/>
                </a:lnTo>
                <a:lnTo>
                  <a:pt x="690618" y="2959100"/>
                </a:lnTo>
                <a:lnTo>
                  <a:pt x="652768" y="2984500"/>
                </a:lnTo>
                <a:lnTo>
                  <a:pt x="615796" y="3009900"/>
                </a:lnTo>
                <a:lnTo>
                  <a:pt x="579721" y="3035300"/>
                </a:lnTo>
                <a:lnTo>
                  <a:pt x="544559" y="3060700"/>
                </a:lnTo>
                <a:lnTo>
                  <a:pt x="510328" y="3086100"/>
                </a:lnTo>
                <a:lnTo>
                  <a:pt x="477044" y="3124200"/>
                </a:lnTo>
                <a:lnTo>
                  <a:pt x="444726" y="3149600"/>
                </a:lnTo>
                <a:lnTo>
                  <a:pt x="413391" y="3187700"/>
                </a:lnTo>
                <a:lnTo>
                  <a:pt x="383056" y="3213100"/>
                </a:lnTo>
                <a:lnTo>
                  <a:pt x="353737" y="3251200"/>
                </a:lnTo>
                <a:lnTo>
                  <a:pt x="325454" y="3289300"/>
                </a:lnTo>
                <a:lnTo>
                  <a:pt x="298222" y="3327400"/>
                </a:lnTo>
                <a:lnTo>
                  <a:pt x="272059" y="3365500"/>
                </a:lnTo>
                <a:lnTo>
                  <a:pt x="246983" y="3390900"/>
                </a:lnTo>
                <a:lnTo>
                  <a:pt x="223011" y="3429000"/>
                </a:lnTo>
                <a:lnTo>
                  <a:pt x="200160" y="3479800"/>
                </a:lnTo>
                <a:lnTo>
                  <a:pt x="178447" y="3517900"/>
                </a:lnTo>
                <a:lnTo>
                  <a:pt x="157890" y="3556000"/>
                </a:lnTo>
                <a:lnTo>
                  <a:pt x="138506" y="3594100"/>
                </a:lnTo>
                <a:lnTo>
                  <a:pt x="120313" y="3632200"/>
                </a:lnTo>
                <a:lnTo>
                  <a:pt x="103327" y="3670300"/>
                </a:lnTo>
                <a:lnTo>
                  <a:pt x="87566" y="3721100"/>
                </a:lnTo>
                <a:lnTo>
                  <a:pt x="73048" y="3759200"/>
                </a:lnTo>
                <a:lnTo>
                  <a:pt x="59789" y="3810000"/>
                </a:lnTo>
                <a:lnTo>
                  <a:pt x="47807" y="3848100"/>
                </a:lnTo>
                <a:lnTo>
                  <a:pt x="37119" y="3886200"/>
                </a:lnTo>
                <a:lnTo>
                  <a:pt x="27743" y="3937000"/>
                </a:lnTo>
                <a:lnTo>
                  <a:pt x="19696" y="3975100"/>
                </a:lnTo>
                <a:lnTo>
                  <a:pt x="12995" y="4025900"/>
                </a:lnTo>
                <a:lnTo>
                  <a:pt x="7658" y="4076700"/>
                </a:lnTo>
                <a:lnTo>
                  <a:pt x="3701" y="4114800"/>
                </a:lnTo>
                <a:lnTo>
                  <a:pt x="1143" y="4165600"/>
                </a:lnTo>
                <a:lnTo>
                  <a:pt x="0" y="4203700"/>
                </a:lnTo>
                <a:lnTo>
                  <a:pt x="289" y="4254500"/>
                </a:lnTo>
                <a:lnTo>
                  <a:pt x="2029" y="4305300"/>
                </a:lnTo>
                <a:lnTo>
                  <a:pt x="5236" y="4343400"/>
                </a:lnTo>
                <a:lnTo>
                  <a:pt x="9928" y="4394200"/>
                </a:lnTo>
                <a:lnTo>
                  <a:pt x="16122" y="4445000"/>
                </a:lnTo>
                <a:lnTo>
                  <a:pt x="23835" y="4495800"/>
                </a:lnTo>
                <a:lnTo>
                  <a:pt x="33085" y="4533900"/>
                </a:lnTo>
                <a:lnTo>
                  <a:pt x="43813" y="4584700"/>
                </a:lnTo>
                <a:lnTo>
                  <a:pt x="55925" y="4635500"/>
                </a:lnTo>
                <a:lnTo>
                  <a:pt x="69394" y="4673600"/>
                </a:lnTo>
                <a:lnTo>
                  <a:pt x="84193" y="4724400"/>
                </a:lnTo>
                <a:lnTo>
                  <a:pt x="100296" y="4762500"/>
                </a:lnTo>
                <a:lnTo>
                  <a:pt x="117675" y="4813300"/>
                </a:lnTo>
                <a:lnTo>
                  <a:pt x="136306" y="4851400"/>
                </a:lnTo>
                <a:lnTo>
                  <a:pt x="156160" y="4889500"/>
                </a:lnTo>
                <a:lnTo>
                  <a:pt x="177211" y="4927600"/>
                </a:lnTo>
                <a:lnTo>
                  <a:pt x="199433" y="4978400"/>
                </a:lnTo>
                <a:lnTo>
                  <a:pt x="222799" y="5016500"/>
                </a:lnTo>
                <a:lnTo>
                  <a:pt x="247283" y="5054600"/>
                </a:lnTo>
                <a:lnTo>
                  <a:pt x="272857" y="5092700"/>
                </a:lnTo>
                <a:lnTo>
                  <a:pt x="299496" y="5130800"/>
                </a:lnTo>
                <a:lnTo>
                  <a:pt x="327172" y="5156200"/>
                </a:lnTo>
                <a:lnTo>
                  <a:pt x="355858" y="5194300"/>
                </a:lnTo>
                <a:lnTo>
                  <a:pt x="385530" y="5232400"/>
                </a:lnTo>
                <a:lnTo>
                  <a:pt x="416159" y="5270500"/>
                </a:lnTo>
                <a:lnTo>
                  <a:pt x="447719" y="5295900"/>
                </a:lnTo>
                <a:lnTo>
                  <a:pt x="480184" y="5334000"/>
                </a:lnTo>
                <a:lnTo>
                  <a:pt x="513526" y="5359400"/>
                </a:lnTo>
                <a:lnTo>
                  <a:pt x="547720" y="5384800"/>
                </a:lnTo>
                <a:lnTo>
                  <a:pt x="582738" y="5410200"/>
                </a:lnTo>
                <a:lnTo>
                  <a:pt x="618555" y="5448300"/>
                </a:lnTo>
                <a:lnTo>
                  <a:pt x="655143" y="5473700"/>
                </a:lnTo>
                <a:lnTo>
                  <a:pt x="692475" y="5499100"/>
                </a:lnTo>
                <a:lnTo>
                  <a:pt x="730526" y="5511800"/>
                </a:lnTo>
                <a:lnTo>
                  <a:pt x="769269" y="5537200"/>
                </a:lnTo>
                <a:lnTo>
                  <a:pt x="808676" y="5562600"/>
                </a:lnTo>
                <a:lnTo>
                  <a:pt x="848722" y="5575300"/>
                </a:lnTo>
                <a:lnTo>
                  <a:pt x="889380" y="5600700"/>
                </a:lnTo>
                <a:lnTo>
                  <a:pt x="930623" y="5613400"/>
                </a:lnTo>
                <a:lnTo>
                  <a:pt x="972424" y="5638800"/>
                </a:lnTo>
                <a:lnTo>
                  <a:pt x="1233471" y="5715000"/>
                </a:lnTo>
                <a:lnTo>
                  <a:pt x="1790017" y="5715000"/>
                </a:lnTo>
                <a:lnTo>
                  <a:pt x="1837374" y="5702300"/>
                </a:lnTo>
                <a:lnTo>
                  <a:pt x="2037948" y="5651500"/>
                </a:lnTo>
                <a:lnTo>
                  <a:pt x="2085945" y="5626100"/>
                </a:lnTo>
                <a:lnTo>
                  <a:pt x="2133042" y="5613400"/>
                </a:lnTo>
                <a:lnTo>
                  <a:pt x="2179216" y="5588000"/>
                </a:lnTo>
                <a:lnTo>
                  <a:pt x="2224447" y="5562600"/>
                </a:lnTo>
                <a:lnTo>
                  <a:pt x="2268713" y="5537200"/>
                </a:lnTo>
                <a:lnTo>
                  <a:pt x="2311994" y="5511800"/>
                </a:lnTo>
                <a:lnTo>
                  <a:pt x="2354267" y="5486400"/>
                </a:lnTo>
                <a:lnTo>
                  <a:pt x="2395511" y="5461000"/>
                </a:lnTo>
                <a:lnTo>
                  <a:pt x="2435706" y="5435600"/>
                </a:lnTo>
                <a:lnTo>
                  <a:pt x="2474829" y="5397500"/>
                </a:lnTo>
                <a:lnTo>
                  <a:pt x="2512860" y="5372100"/>
                </a:lnTo>
                <a:lnTo>
                  <a:pt x="2525166" y="5359400"/>
                </a:lnTo>
                <a:lnTo>
                  <a:pt x="1383991" y="5359400"/>
                </a:lnTo>
                <a:lnTo>
                  <a:pt x="1338382" y="5346700"/>
                </a:lnTo>
                <a:lnTo>
                  <a:pt x="1293237" y="5346700"/>
                </a:lnTo>
                <a:lnTo>
                  <a:pt x="1118237" y="5295900"/>
                </a:lnTo>
                <a:lnTo>
                  <a:pt x="1076121" y="5270500"/>
                </a:lnTo>
                <a:lnTo>
                  <a:pt x="1034754" y="5257800"/>
                </a:lnTo>
                <a:lnTo>
                  <a:pt x="994182" y="5232400"/>
                </a:lnTo>
                <a:lnTo>
                  <a:pt x="954455" y="5219700"/>
                </a:lnTo>
                <a:lnTo>
                  <a:pt x="915619" y="5194300"/>
                </a:lnTo>
                <a:lnTo>
                  <a:pt x="877722" y="5168900"/>
                </a:lnTo>
                <a:lnTo>
                  <a:pt x="840812" y="5143500"/>
                </a:lnTo>
                <a:lnTo>
                  <a:pt x="804935" y="5118100"/>
                </a:lnTo>
                <a:lnTo>
                  <a:pt x="770141" y="5080000"/>
                </a:lnTo>
                <a:lnTo>
                  <a:pt x="736475" y="5054600"/>
                </a:lnTo>
                <a:lnTo>
                  <a:pt x="703987" y="5029200"/>
                </a:lnTo>
                <a:lnTo>
                  <a:pt x="672723" y="4991100"/>
                </a:lnTo>
                <a:lnTo>
                  <a:pt x="642731" y="4953000"/>
                </a:lnTo>
                <a:lnTo>
                  <a:pt x="614059" y="4927600"/>
                </a:lnTo>
                <a:lnTo>
                  <a:pt x="586754" y="4889500"/>
                </a:lnTo>
                <a:lnTo>
                  <a:pt x="560863" y="4851400"/>
                </a:lnTo>
                <a:lnTo>
                  <a:pt x="536435" y="4813300"/>
                </a:lnTo>
                <a:lnTo>
                  <a:pt x="513517" y="4762500"/>
                </a:lnTo>
                <a:lnTo>
                  <a:pt x="492157" y="4724400"/>
                </a:lnTo>
                <a:lnTo>
                  <a:pt x="472401" y="4686300"/>
                </a:lnTo>
                <a:lnTo>
                  <a:pt x="454298" y="4648200"/>
                </a:lnTo>
                <a:lnTo>
                  <a:pt x="437896" y="4597400"/>
                </a:lnTo>
                <a:lnTo>
                  <a:pt x="423241" y="4559300"/>
                </a:lnTo>
                <a:lnTo>
                  <a:pt x="410382" y="4508500"/>
                </a:lnTo>
                <a:lnTo>
                  <a:pt x="399366" y="4457700"/>
                </a:lnTo>
                <a:lnTo>
                  <a:pt x="390323" y="4406900"/>
                </a:lnTo>
                <a:lnTo>
                  <a:pt x="383334" y="4368800"/>
                </a:lnTo>
                <a:lnTo>
                  <a:pt x="378365" y="4318000"/>
                </a:lnTo>
                <a:lnTo>
                  <a:pt x="375387" y="4267200"/>
                </a:lnTo>
                <a:lnTo>
                  <a:pt x="374369" y="4229100"/>
                </a:lnTo>
                <a:lnTo>
                  <a:pt x="375280" y="4178300"/>
                </a:lnTo>
                <a:lnTo>
                  <a:pt x="378088" y="4127500"/>
                </a:lnTo>
                <a:lnTo>
                  <a:pt x="382763" y="4089400"/>
                </a:lnTo>
                <a:lnTo>
                  <a:pt x="389273" y="4038600"/>
                </a:lnTo>
                <a:lnTo>
                  <a:pt x="397588" y="4000500"/>
                </a:lnTo>
                <a:lnTo>
                  <a:pt x="407677" y="3949700"/>
                </a:lnTo>
                <a:lnTo>
                  <a:pt x="419509" y="3911600"/>
                </a:lnTo>
                <a:lnTo>
                  <a:pt x="433053" y="3860800"/>
                </a:lnTo>
                <a:lnTo>
                  <a:pt x="448278" y="3822700"/>
                </a:lnTo>
                <a:lnTo>
                  <a:pt x="465153" y="3784600"/>
                </a:lnTo>
                <a:lnTo>
                  <a:pt x="483646" y="3733800"/>
                </a:lnTo>
                <a:lnTo>
                  <a:pt x="503728" y="3695700"/>
                </a:lnTo>
                <a:lnTo>
                  <a:pt x="525367" y="3657600"/>
                </a:lnTo>
                <a:lnTo>
                  <a:pt x="548531" y="3619500"/>
                </a:lnTo>
                <a:lnTo>
                  <a:pt x="573191" y="3581400"/>
                </a:lnTo>
                <a:lnTo>
                  <a:pt x="599315" y="3543300"/>
                </a:lnTo>
                <a:lnTo>
                  <a:pt x="626873" y="3505200"/>
                </a:lnTo>
                <a:lnTo>
                  <a:pt x="655832" y="3479800"/>
                </a:lnTo>
                <a:lnTo>
                  <a:pt x="686163" y="3441700"/>
                </a:lnTo>
                <a:lnTo>
                  <a:pt x="717834" y="3403600"/>
                </a:lnTo>
                <a:lnTo>
                  <a:pt x="750814" y="3378200"/>
                </a:lnTo>
                <a:lnTo>
                  <a:pt x="785073" y="3352800"/>
                </a:lnTo>
                <a:lnTo>
                  <a:pt x="820579" y="3314700"/>
                </a:lnTo>
                <a:lnTo>
                  <a:pt x="857302" y="3289300"/>
                </a:lnTo>
                <a:lnTo>
                  <a:pt x="895210" y="3263900"/>
                </a:lnTo>
                <a:lnTo>
                  <a:pt x="934272" y="3238500"/>
                </a:lnTo>
                <a:lnTo>
                  <a:pt x="974458" y="3213100"/>
                </a:lnTo>
                <a:lnTo>
                  <a:pt x="1015737" y="3200400"/>
                </a:lnTo>
                <a:lnTo>
                  <a:pt x="1058077" y="3175000"/>
                </a:lnTo>
                <a:lnTo>
                  <a:pt x="1101448" y="3162300"/>
                </a:lnTo>
                <a:lnTo>
                  <a:pt x="1145819" y="3136900"/>
                </a:lnTo>
                <a:lnTo>
                  <a:pt x="1284619" y="3098800"/>
                </a:lnTo>
                <a:lnTo>
                  <a:pt x="1332218" y="3098800"/>
                </a:lnTo>
                <a:lnTo>
                  <a:pt x="1379734" y="3086100"/>
                </a:lnTo>
                <a:lnTo>
                  <a:pt x="1427121" y="3086100"/>
                </a:lnTo>
                <a:lnTo>
                  <a:pt x="1474329" y="3073400"/>
                </a:lnTo>
                <a:lnTo>
                  <a:pt x="2517832" y="3073400"/>
                </a:lnTo>
                <a:lnTo>
                  <a:pt x="2507317" y="3060700"/>
                </a:lnTo>
                <a:lnTo>
                  <a:pt x="2475092" y="3035300"/>
                </a:lnTo>
                <a:lnTo>
                  <a:pt x="2442262" y="3009900"/>
                </a:lnTo>
                <a:lnTo>
                  <a:pt x="2623557" y="2819400"/>
                </a:lnTo>
                <a:lnTo>
                  <a:pt x="2109103" y="2819400"/>
                </a:lnTo>
                <a:lnTo>
                  <a:pt x="2062800" y="2806700"/>
                </a:lnTo>
                <a:lnTo>
                  <a:pt x="2015861" y="2781300"/>
                </a:lnTo>
                <a:lnTo>
                  <a:pt x="1822456" y="2730500"/>
                </a:lnTo>
                <a:lnTo>
                  <a:pt x="1772867" y="2730500"/>
                </a:lnTo>
                <a:lnTo>
                  <a:pt x="1722854" y="2717800"/>
                </a:lnTo>
                <a:close/>
              </a:path>
              <a:path w="5726430" h="6108700">
                <a:moveTo>
                  <a:pt x="3941674" y="4724400"/>
                </a:moveTo>
                <a:lnTo>
                  <a:pt x="2955939" y="4724400"/>
                </a:lnTo>
                <a:lnTo>
                  <a:pt x="4555847" y="5384800"/>
                </a:lnTo>
                <a:lnTo>
                  <a:pt x="4539220" y="5422900"/>
                </a:lnTo>
                <a:lnTo>
                  <a:pt x="4523637" y="5461000"/>
                </a:lnTo>
                <a:lnTo>
                  <a:pt x="4509106" y="5499100"/>
                </a:lnTo>
                <a:lnTo>
                  <a:pt x="4495636" y="5537200"/>
                </a:lnTo>
                <a:lnTo>
                  <a:pt x="4894256" y="5537200"/>
                </a:lnTo>
                <a:lnTo>
                  <a:pt x="4903499" y="5511800"/>
                </a:lnTo>
                <a:lnTo>
                  <a:pt x="4923574" y="5473700"/>
                </a:lnTo>
                <a:lnTo>
                  <a:pt x="4945205" y="5435600"/>
                </a:lnTo>
                <a:lnTo>
                  <a:pt x="4968362" y="5397500"/>
                </a:lnTo>
                <a:lnTo>
                  <a:pt x="4993015" y="5359400"/>
                </a:lnTo>
                <a:lnTo>
                  <a:pt x="5019131" y="5321300"/>
                </a:lnTo>
                <a:lnTo>
                  <a:pt x="5046681" y="5283200"/>
                </a:lnTo>
                <a:lnTo>
                  <a:pt x="5075633" y="5257800"/>
                </a:lnTo>
                <a:lnTo>
                  <a:pt x="5105956" y="5219700"/>
                </a:lnTo>
                <a:lnTo>
                  <a:pt x="5137620" y="5181600"/>
                </a:lnTo>
                <a:lnTo>
                  <a:pt x="5170593" y="5156200"/>
                </a:lnTo>
                <a:lnTo>
                  <a:pt x="5204846" y="5130800"/>
                </a:lnTo>
                <a:lnTo>
                  <a:pt x="5240345" y="5092700"/>
                </a:lnTo>
                <a:lnTo>
                  <a:pt x="5277062" y="5067300"/>
                </a:lnTo>
                <a:lnTo>
                  <a:pt x="5296013" y="5054600"/>
                </a:lnTo>
                <a:lnTo>
                  <a:pt x="4751630" y="5054600"/>
                </a:lnTo>
                <a:lnTo>
                  <a:pt x="3941674" y="4724400"/>
                </a:lnTo>
                <a:close/>
              </a:path>
              <a:path w="5726430" h="6108700">
                <a:moveTo>
                  <a:pt x="2517832" y="3073400"/>
                </a:moveTo>
                <a:lnTo>
                  <a:pt x="1568024" y="3073400"/>
                </a:lnTo>
                <a:lnTo>
                  <a:pt x="1614414" y="3086100"/>
                </a:lnTo>
                <a:lnTo>
                  <a:pt x="1660437" y="3086100"/>
                </a:lnTo>
                <a:lnTo>
                  <a:pt x="1706044" y="3098800"/>
                </a:lnTo>
                <a:lnTo>
                  <a:pt x="1751188" y="3098800"/>
                </a:lnTo>
                <a:lnTo>
                  <a:pt x="1968297" y="3162300"/>
                </a:lnTo>
                <a:lnTo>
                  <a:pt x="2009663" y="3187700"/>
                </a:lnTo>
                <a:lnTo>
                  <a:pt x="2050233" y="3200400"/>
                </a:lnTo>
                <a:lnTo>
                  <a:pt x="2089960" y="3225800"/>
                </a:lnTo>
                <a:lnTo>
                  <a:pt x="2128795" y="3251200"/>
                </a:lnTo>
                <a:lnTo>
                  <a:pt x="2166691" y="3276600"/>
                </a:lnTo>
                <a:lnTo>
                  <a:pt x="2203601" y="3302000"/>
                </a:lnTo>
                <a:lnTo>
                  <a:pt x="2239477" y="3327400"/>
                </a:lnTo>
                <a:lnTo>
                  <a:pt x="2274271" y="3352800"/>
                </a:lnTo>
                <a:lnTo>
                  <a:pt x="2307936" y="3390900"/>
                </a:lnTo>
                <a:lnTo>
                  <a:pt x="2340424" y="3416300"/>
                </a:lnTo>
                <a:lnTo>
                  <a:pt x="2371688" y="3454400"/>
                </a:lnTo>
                <a:lnTo>
                  <a:pt x="2401679" y="3479800"/>
                </a:lnTo>
                <a:lnTo>
                  <a:pt x="2430351" y="3517900"/>
                </a:lnTo>
                <a:lnTo>
                  <a:pt x="2457656" y="3556000"/>
                </a:lnTo>
                <a:lnTo>
                  <a:pt x="2483546" y="3594100"/>
                </a:lnTo>
                <a:lnTo>
                  <a:pt x="2507974" y="3632200"/>
                </a:lnTo>
                <a:lnTo>
                  <a:pt x="2530892" y="3670300"/>
                </a:lnTo>
                <a:lnTo>
                  <a:pt x="2552252" y="3721100"/>
                </a:lnTo>
                <a:lnTo>
                  <a:pt x="2572008" y="3759200"/>
                </a:lnTo>
                <a:lnTo>
                  <a:pt x="2590111" y="3797300"/>
                </a:lnTo>
                <a:lnTo>
                  <a:pt x="2606513" y="3848100"/>
                </a:lnTo>
                <a:lnTo>
                  <a:pt x="2621168" y="3886200"/>
                </a:lnTo>
                <a:lnTo>
                  <a:pt x="2634027" y="3937000"/>
                </a:lnTo>
                <a:lnTo>
                  <a:pt x="2645043" y="3987800"/>
                </a:lnTo>
                <a:lnTo>
                  <a:pt x="2654085" y="4025900"/>
                </a:lnTo>
                <a:lnTo>
                  <a:pt x="2661074" y="4076700"/>
                </a:lnTo>
                <a:lnTo>
                  <a:pt x="2666041" y="4127500"/>
                </a:lnTo>
                <a:lnTo>
                  <a:pt x="2669018" y="4165600"/>
                </a:lnTo>
                <a:lnTo>
                  <a:pt x="2670036" y="4216400"/>
                </a:lnTo>
                <a:lnTo>
                  <a:pt x="2669125" y="4267200"/>
                </a:lnTo>
                <a:lnTo>
                  <a:pt x="2666317" y="4305300"/>
                </a:lnTo>
                <a:lnTo>
                  <a:pt x="2661642" y="4356100"/>
                </a:lnTo>
                <a:lnTo>
                  <a:pt x="2655131" y="4406900"/>
                </a:lnTo>
                <a:lnTo>
                  <a:pt x="2646816" y="4445000"/>
                </a:lnTo>
                <a:lnTo>
                  <a:pt x="2636727" y="4495800"/>
                </a:lnTo>
                <a:lnTo>
                  <a:pt x="2624895" y="4533900"/>
                </a:lnTo>
                <a:lnTo>
                  <a:pt x="2611352" y="4584700"/>
                </a:lnTo>
                <a:lnTo>
                  <a:pt x="2596127" y="4622800"/>
                </a:lnTo>
                <a:lnTo>
                  <a:pt x="2579253" y="4660900"/>
                </a:lnTo>
                <a:lnTo>
                  <a:pt x="2560760" y="4699000"/>
                </a:lnTo>
                <a:lnTo>
                  <a:pt x="2540679" y="4749800"/>
                </a:lnTo>
                <a:lnTo>
                  <a:pt x="2519041" y="4787900"/>
                </a:lnTo>
                <a:lnTo>
                  <a:pt x="2495877" y="4826000"/>
                </a:lnTo>
                <a:lnTo>
                  <a:pt x="2471218" y="4864100"/>
                </a:lnTo>
                <a:lnTo>
                  <a:pt x="2445095" y="4902200"/>
                </a:lnTo>
                <a:lnTo>
                  <a:pt x="2417539" y="4940300"/>
                </a:lnTo>
                <a:lnTo>
                  <a:pt x="2388581" y="4965700"/>
                </a:lnTo>
                <a:lnTo>
                  <a:pt x="2358252" y="5003800"/>
                </a:lnTo>
                <a:lnTo>
                  <a:pt x="2326582" y="5029200"/>
                </a:lnTo>
                <a:lnTo>
                  <a:pt x="2293603" y="5067300"/>
                </a:lnTo>
                <a:lnTo>
                  <a:pt x="2259346" y="5092700"/>
                </a:lnTo>
                <a:lnTo>
                  <a:pt x="2223842" y="5130800"/>
                </a:lnTo>
                <a:lnTo>
                  <a:pt x="2187121" y="5156200"/>
                </a:lnTo>
                <a:lnTo>
                  <a:pt x="2149215" y="5181600"/>
                </a:lnTo>
                <a:lnTo>
                  <a:pt x="2110155" y="5207000"/>
                </a:lnTo>
                <a:lnTo>
                  <a:pt x="2069971" y="5219700"/>
                </a:lnTo>
                <a:lnTo>
                  <a:pt x="2028694" y="5245100"/>
                </a:lnTo>
                <a:lnTo>
                  <a:pt x="1986356" y="5270500"/>
                </a:lnTo>
                <a:lnTo>
                  <a:pt x="1898620" y="5295900"/>
                </a:lnTo>
                <a:lnTo>
                  <a:pt x="1853283" y="5321300"/>
                </a:lnTo>
                <a:lnTo>
                  <a:pt x="1807009" y="5334000"/>
                </a:lnTo>
                <a:lnTo>
                  <a:pt x="1759828" y="5334000"/>
                </a:lnTo>
                <a:lnTo>
                  <a:pt x="1664707" y="5359400"/>
                </a:lnTo>
                <a:lnTo>
                  <a:pt x="2525166" y="5359400"/>
                </a:lnTo>
                <a:lnTo>
                  <a:pt x="2549778" y="5334000"/>
                </a:lnTo>
                <a:lnTo>
                  <a:pt x="2585560" y="5295900"/>
                </a:lnTo>
                <a:lnTo>
                  <a:pt x="2620187" y="5270500"/>
                </a:lnTo>
                <a:lnTo>
                  <a:pt x="2653636" y="5232400"/>
                </a:lnTo>
                <a:lnTo>
                  <a:pt x="2685886" y="5194300"/>
                </a:lnTo>
                <a:lnTo>
                  <a:pt x="3663115" y="5194300"/>
                </a:lnTo>
                <a:lnTo>
                  <a:pt x="2892261" y="4876800"/>
                </a:lnTo>
                <a:lnTo>
                  <a:pt x="2909723" y="4838700"/>
                </a:lnTo>
                <a:lnTo>
                  <a:pt x="2926129" y="4800600"/>
                </a:lnTo>
                <a:lnTo>
                  <a:pt x="2941521" y="4762500"/>
                </a:lnTo>
                <a:lnTo>
                  <a:pt x="2955939" y="4724400"/>
                </a:lnTo>
                <a:lnTo>
                  <a:pt x="3941674" y="4724400"/>
                </a:lnTo>
                <a:lnTo>
                  <a:pt x="3038261" y="4356100"/>
                </a:lnTo>
                <a:lnTo>
                  <a:pt x="3041857" y="4305300"/>
                </a:lnTo>
                <a:lnTo>
                  <a:pt x="3043860" y="4254500"/>
                </a:lnTo>
                <a:lnTo>
                  <a:pt x="3044245" y="4203700"/>
                </a:lnTo>
                <a:lnTo>
                  <a:pt x="3042991" y="4152900"/>
                </a:lnTo>
                <a:lnTo>
                  <a:pt x="3040074" y="4102100"/>
                </a:lnTo>
                <a:lnTo>
                  <a:pt x="3035472" y="4051300"/>
                </a:lnTo>
                <a:lnTo>
                  <a:pt x="3029162" y="4000500"/>
                </a:lnTo>
                <a:lnTo>
                  <a:pt x="3021120" y="3949700"/>
                </a:lnTo>
                <a:lnTo>
                  <a:pt x="3011324" y="3898900"/>
                </a:lnTo>
                <a:lnTo>
                  <a:pt x="3000060" y="3860800"/>
                </a:lnTo>
                <a:lnTo>
                  <a:pt x="2987229" y="3810000"/>
                </a:lnTo>
                <a:lnTo>
                  <a:pt x="2972877" y="3759200"/>
                </a:lnTo>
                <a:lnTo>
                  <a:pt x="2957045" y="3708400"/>
                </a:lnTo>
                <a:lnTo>
                  <a:pt x="2939777" y="3670300"/>
                </a:lnTo>
                <a:lnTo>
                  <a:pt x="2921117" y="3619500"/>
                </a:lnTo>
                <a:lnTo>
                  <a:pt x="2901108" y="3581400"/>
                </a:lnTo>
                <a:lnTo>
                  <a:pt x="2879792" y="3530600"/>
                </a:lnTo>
                <a:lnTo>
                  <a:pt x="2857213" y="3492500"/>
                </a:lnTo>
                <a:lnTo>
                  <a:pt x="2833416" y="3454400"/>
                </a:lnTo>
                <a:lnTo>
                  <a:pt x="2808441" y="3416300"/>
                </a:lnTo>
                <a:lnTo>
                  <a:pt x="3084471" y="3124200"/>
                </a:lnTo>
                <a:lnTo>
                  <a:pt x="2569656" y="3124200"/>
                </a:lnTo>
                <a:lnTo>
                  <a:pt x="2538862" y="3098800"/>
                </a:lnTo>
                <a:lnTo>
                  <a:pt x="2517832" y="3073400"/>
                </a:lnTo>
                <a:close/>
              </a:path>
              <a:path w="5726430" h="6108700">
                <a:moveTo>
                  <a:pt x="5726356" y="4495800"/>
                </a:moveTo>
                <a:lnTo>
                  <a:pt x="5721431" y="4495800"/>
                </a:lnTo>
                <a:lnTo>
                  <a:pt x="5626787" y="4521200"/>
                </a:lnTo>
                <a:lnTo>
                  <a:pt x="5427708" y="4572000"/>
                </a:lnTo>
                <a:lnTo>
                  <a:pt x="5380026" y="4597400"/>
                </a:lnTo>
                <a:lnTo>
                  <a:pt x="5333222" y="4610100"/>
                </a:lnTo>
                <a:lnTo>
                  <a:pt x="5287319" y="4635500"/>
                </a:lnTo>
                <a:lnTo>
                  <a:pt x="5242340" y="4660900"/>
                </a:lnTo>
                <a:lnTo>
                  <a:pt x="5198305" y="4673600"/>
                </a:lnTo>
                <a:lnTo>
                  <a:pt x="5155238" y="4699000"/>
                </a:lnTo>
                <a:lnTo>
                  <a:pt x="5113159" y="4724400"/>
                </a:lnTo>
                <a:lnTo>
                  <a:pt x="5072092" y="4762500"/>
                </a:lnTo>
                <a:lnTo>
                  <a:pt x="5032058" y="4787900"/>
                </a:lnTo>
                <a:lnTo>
                  <a:pt x="4993080" y="4813300"/>
                </a:lnTo>
                <a:lnTo>
                  <a:pt x="4955179" y="4851400"/>
                </a:lnTo>
                <a:lnTo>
                  <a:pt x="4918377" y="4876800"/>
                </a:lnTo>
                <a:lnTo>
                  <a:pt x="4882697" y="4914900"/>
                </a:lnTo>
                <a:lnTo>
                  <a:pt x="4848160" y="4953000"/>
                </a:lnTo>
                <a:lnTo>
                  <a:pt x="4814788" y="4978400"/>
                </a:lnTo>
                <a:lnTo>
                  <a:pt x="4782605" y="5016500"/>
                </a:lnTo>
                <a:lnTo>
                  <a:pt x="4751630" y="5054600"/>
                </a:lnTo>
                <a:lnTo>
                  <a:pt x="5296013" y="5054600"/>
                </a:lnTo>
                <a:lnTo>
                  <a:pt x="5314964" y="5041900"/>
                </a:lnTo>
                <a:lnTo>
                  <a:pt x="5354021" y="5016500"/>
                </a:lnTo>
                <a:lnTo>
                  <a:pt x="5394203" y="4991100"/>
                </a:lnTo>
                <a:lnTo>
                  <a:pt x="5435477" y="4978400"/>
                </a:lnTo>
                <a:lnTo>
                  <a:pt x="5477814" y="4953000"/>
                </a:lnTo>
                <a:lnTo>
                  <a:pt x="5521181" y="4940300"/>
                </a:lnTo>
                <a:lnTo>
                  <a:pt x="5565549" y="4914900"/>
                </a:lnTo>
                <a:lnTo>
                  <a:pt x="5704346" y="4876800"/>
                </a:lnTo>
                <a:lnTo>
                  <a:pt x="5726356" y="4876800"/>
                </a:lnTo>
                <a:lnTo>
                  <a:pt x="5726356" y="4495800"/>
                </a:lnTo>
                <a:close/>
              </a:path>
              <a:path w="5726430" h="6108700">
                <a:moveTo>
                  <a:pt x="4505124" y="1638300"/>
                </a:moveTo>
                <a:lnTo>
                  <a:pt x="3747581" y="1638300"/>
                </a:lnTo>
                <a:lnTo>
                  <a:pt x="3778685" y="1663700"/>
                </a:lnTo>
                <a:lnTo>
                  <a:pt x="3810548" y="1701800"/>
                </a:lnTo>
                <a:lnTo>
                  <a:pt x="3843097" y="1727200"/>
                </a:lnTo>
                <a:lnTo>
                  <a:pt x="3876257" y="1752600"/>
                </a:lnTo>
                <a:lnTo>
                  <a:pt x="2569656" y="3124200"/>
                </a:lnTo>
                <a:lnTo>
                  <a:pt x="3084471" y="3124200"/>
                </a:lnTo>
                <a:lnTo>
                  <a:pt x="4212592" y="1930400"/>
                </a:lnTo>
                <a:lnTo>
                  <a:pt x="5365694" y="1930400"/>
                </a:lnTo>
                <a:lnTo>
                  <a:pt x="5408447" y="1905000"/>
                </a:lnTo>
                <a:lnTo>
                  <a:pt x="5450426" y="1892300"/>
                </a:lnTo>
                <a:lnTo>
                  <a:pt x="5491613" y="1866900"/>
                </a:lnTo>
                <a:lnTo>
                  <a:pt x="5531991" y="1841500"/>
                </a:lnTo>
                <a:lnTo>
                  <a:pt x="5571543" y="1816100"/>
                </a:lnTo>
                <a:lnTo>
                  <a:pt x="5610252" y="1790700"/>
                </a:lnTo>
                <a:lnTo>
                  <a:pt x="5648099" y="1765300"/>
                </a:lnTo>
                <a:lnTo>
                  <a:pt x="5685068" y="1739900"/>
                </a:lnTo>
                <a:lnTo>
                  <a:pt x="5721141" y="1714500"/>
                </a:lnTo>
                <a:lnTo>
                  <a:pt x="5726356" y="1714500"/>
                </a:lnTo>
                <a:lnTo>
                  <a:pt x="5726356" y="1676400"/>
                </a:lnTo>
                <a:lnTo>
                  <a:pt x="4779624" y="1676400"/>
                </a:lnTo>
                <a:lnTo>
                  <a:pt x="4732913" y="1663700"/>
                </a:lnTo>
                <a:lnTo>
                  <a:pt x="4640502" y="1663700"/>
                </a:lnTo>
                <a:lnTo>
                  <a:pt x="4594897" y="1651000"/>
                </a:lnTo>
                <a:lnTo>
                  <a:pt x="4549755" y="1651000"/>
                </a:lnTo>
                <a:lnTo>
                  <a:pt x="4505124" y="1638300"/>
                </a:lnTo>
                <a:close/>
              </a:path>
              <a:path w="5726430" h="6108700">
                <a:moveTo>
                  <a:pt x="3760257" y="0"/>
                </a:moveTo>
                <a:lnTo>
                  <a:pt x="3354833" y="0"/>
                </a:lnTo>
                <a:lnTo>
                  <a:pt x="3343981" y="25400"/>
                </a:lnTo>
                <a:lnTo>
                  <a:pt x="3329463" y="63500"/>
                </a:lnTo>
                <a:lnTo>
                  <a:pt x="3316205" y="114300"/>
                </a:lnTo>
                <a:lnTo>
                  <a:pt x="3304224" y="152400"/>
                </a:lnTo>
                <a:lnTo>
                  <a:pt x="3293538" y="203200"/>
                </a:lnTo>
                <a:lnTo>
                  <a:pt x="3284163" y="241300"/>
                </a:lnTo>
                <a:lnTo>
                  <a:pt x="3276117" y="292100"/>
                </a:lnTo>
                <a:lnTo>
                  <a:pt x="3269417" y="330200"/>
                </a:lnTo>
                <a:lnTo>
                  <a:pt x="3264081" y="381000"/>
                </a:lnTo>
                <a:lnTo>
                  <a:pt x="3260126" y="419100"/>
                </a:lnTo>
                <a:lnTo>
                  <a:pt x="3257569" y="469900"/>
                </a:lnTo>
                <a:lnTo>
                  <a:pt x="3256428" y="520700"/>
                </a:lnTo>
                <a:lnTo>
                  <a:pt x="3256720" y="558800"/>
                </a:lnTo>
                <a:lnTo>
                  <a:pt x="3258461" y="609600"/>
                </a:lnTo>
                <a:lnTo>
                  <a:pt x="3261671" y="660400"/>
                </a:lnTo>
                <a:lnTo>
                  <a:pt x="3266365" y="698500"/>
                </a:lnTo>
                <a:lnTo>
                  <a:pt x="3272562" y="749300"/>
                </a:lnTo>
                <a:lnTo>
                  <a:pt x="3280277" y="800100"/>
                </a:lnTo>
                <a:lnTo>
                  <a:pt x="3289530" y="838200"/>
                </a:lnTo>
                <a:lnTo>
                  <a:pt x="3301310" y="889000"/>
                </a:lnTo>
                <a:lnTo>
                  <a:pt x="3314771" y="939800"/>
                </a:lnTo>
                <a:lnTo>
                  <a:pt x="3329870" y="990600"/>
                </a:lnTo>
                <a:lnTo>
                  <a:pt x="3346562" y="1041400"/>
                </a:lnTo>
                <a:lnTo>
                  <a:pt x="3364804" y="1092200"/>
                </a:lnTo>
                <a:lnTo>
                  <a:pt x="3384550" y="1130300"/>
                </a:lnTo>
                <a:lnTo>
                  <a:pt x="3405759" y="1181100"/>
                </a:lnTo>
                <a:lnTo>
                  <a:pt x="3428384" y="1231900"/>
                </a:lnTo>
                <a:lnTo>
                  <a:pt x="3452383" y="1270000"/>
                </a:lnTo>
                <a:lnTo>
                  <a:pt x="3477712" y="1308100"/>
                </a:lnTo>
                <a:lnTo>
                  <a:pt x="3504325" y="1358900"/>
                </a:lnTo>
                <a:lnTo>
                  <a:pt x="2109103" y="2819400"/>
                </a:lnTo>
                <a:lnTo>
                  <a:pt x="2623557" y="2819400"/>
                </a:lnTo>
                <a:lnTo>
                  <a:pt x="3747581" y="1638300"/>
                </a:lnTo>
                <a:lnTo>
                  <a:pt x="4505124" y="1638300"/>
                </a:lnTo>
                <a:lnTo>
                  <a:pt x="4374772" y="1600200"/>
                </a:lnTo>
                <a:lnTo>
                  <a:pt x="4332660" y="1574800"/>
                </a:lnTo>
                <a:lnTo>
                  <a:pt x="4291297" y="1562100"/>
                </a:lnTo>
                <a:lnTo>
                  <a:pt x="4250731" y="1536700"/>
                </a:lnTo>
                <a:lnTo>
                  <a:pt x="4211008" y="1524000"/>
                </a:lnTo>
                <a:lnTo>
                  <a:pt x="4172176" y="1498600"/>
                </a:lnTo>
                <a:lnTo>
                  <a:pt x="4134284" y="1473200"/>
                </a:lnTo>
                <a:lnTo>
                  <a:pt x="4097377" y="1447800"/>
                </a:lnTo>
                <a:lnTo>
                  <a:pt x="4061505" y="1422400"/>
                </a:lnTo>
                <a:lnTo>
                  <a:pt x="4026715" y="1397000"/>
                </a:lnTo>
                <a:lnTo>
                  <a:pt x="3993053" y="1358900"/>
                </a:lnTo>
                <a:lnTo>
                  <a:pt x="3960568" y="1333500"/>
                </a:lnTo>
                <a:lnTo>
                  <a:pt x="3929307" y="1295400"/>
                </a:lnTo>
                <a:lnTo>
                  <a:pt x="3899318" y="1257300"/>
                </a:lnTo>
                <a:lnTo>
                  <a:pt x="3870648" y="1231900"/>
                </a:lnTo>
                <a:lnTo>
                  <a:pt x="3843345" y="1193800"/>
                </a:lnTo>
                <a:lnTo>
                  <a:pt x="3817457" y="1155700"/>
                </a:lnTo>
                <a:lnTo>
                  <a:pt x="3793030" y="1117600"/>
                </a:lnTo>
                <a:lnTo>
                  <a:pt x="3770113" y="1079500"/>
                </a:lnTo>
                <a:lnTo>
                  <a:pt x="3748753" y="1028700"/>
                </a:lnTo>
                <a:lnTo>
                  <a:pt x="3728997" y="990600"/>
                </a:lnTo>
                <a:lnTo>
                  <a:pt x="3710893" y="952500"/>
                </a:lnTo>
                <a:lnTo>
                  <a:pt x="3694489" y="901700"/>
                </a:lnTo>
                <a:lnTo>
                  <a:pt x="3679832" y="863600"/>
                </a:lnTo>
                <a:lnTo>
                  <a:pt x="3666970" y="812800"/>
                </a:lnTo>
                <a:lnTo>
                  <a:pt x="3655951" y="762000"/>
                </a:lnTo>
                <a:lnTo>
                  <a:pt x="3646912" y="723900"/>
                </a:lnTo>
                <a:lnTo>
                  <a:pt x="3639926" y="673100"/>
                </a:lnTo>
                <a:lnTo>
                  <a:pt x="3634959" y="622300"/>
                </a:lnTo>
                <a:lnTo>
                  <a:pt x="3631982" y="571500"/>
                </a:lnTo>
                <a:lnTo>
                  <a:pt x="3630963" y="533400"/>
                </a:lnTo>
                <a:lnTo>
                  <a:pt x="3631872" y="482600"/>
                </a:lnTo>
                <a:lnTo>
                  <a:pt x="3634678" y="431800"/>
                </a:lnTo>
                <a:lnTo>
                  <a:pt x="3639350" y="393700"/>
                </a:lnTo>
                <a:lnTo>
                  <a:pt x="3645856" y="342900"/>
                </a:lnTo>
                <a:lnTo>
                  <a:pt x="3654167" y="304800"/>
                </a:lnTo>
                <a:lnTo>
                  <a:pt x="3664251" y="254000"/>
                </a:lnTo>
                <a:lnTo>
                  <a:pt x="3676076" y="215900"/>
                </a:lnTo>
                <a:lnTo>
                  <a:pt x="3689614" y="165100"/>
                </a:lnTo>
                <a:lnTo>
                  <a:pt x="3704831" y="127000"/>
                </a:lnTo>
                <a:lnTo>
                  <a:pt x="3721698" y="88900"/>
                </a:lnTo>
                <a:lnTo>
                  <a:pt x="3740184" y="38100"/>
                </a:lnTo>
                <a:lnTo>
                  <a:pt x="3760257" y="0"/>
                </a:lnTo>
                <a:close/>
              </a:path>
              <a:path w="5726430" h="6108700">
                <a:moveTo>
                  <a:pt x="1621692" y="2705100"/>
                </a:moveTo>
                <a:lnTo>
                  <a:pt x="1415812" y="2705100"/>
                </a:lnTo>
                <a:lnTo>
                  <a:pt x="1363806" y="2717800"/>
                </a:lnTo>
                <a:lnTo>
                  <a:pt x="1672450" y="2717800"/>
                </a:lnTo>
                <a:lnTo>
                  <a:pt x="1621692" y="2705100"/>
                </a:lnTo>
                <a:close/>
              </a:path>
              <a:path w="5726430" h="6108700">
                <a:moveTo>
                  <a:pt x="4941114" y="2032000"/>
                </a:moveTo>
                <a:lnTo>
                  <a:pt x="4639945" y="2032000"/>
                </a:lnTo>
                <a:lnTo>
                  <a:pt x="4689513" y="2044700"/>
                </a:lnTo>
                <a:lnTo>
                  <a:pt x="4890404" y="2044700"/>
                </a:lnTo>
                <a:lnTo>
                  <a:pt x="4941114" y="2032000"/>
                </a:lnTo>
                <a:close/>
              </a:path>
              <a:path w="5726430" h="6108700">
                <a:moveTo>
                  <a:pt x="5365694" y="1930400"/>
                </a:moveTo>
                <a:lnTo>
                  <a:pt x="4212592" y="1930400"/>
                </a:lnTo>
                <a:lnTo>
                  <a:pt x="4258008" y="1955800"/>
                </a:lnTo>
                <a:lnTo>
                  <a:pt x="4493342" y="2019300"/>
                </a:lnTo>
                <a:lnTo>
                  <a:pt x="4541826" y="2019300"/>
                </a:lnTo>
                <a:lnTo>
                  <a:pt x="4590705" y="2032000"/>
                </a:lnTo>
                <a:lnTo>
                  <a:pt x="4991953" y="2032000"/>
                </a:lnTo>
                <a:lnTo>
                  <a:pt x="5093883" y="2006600"/>
                </a:lnTo>
                <a:lnTo>
                  <a:pt x="5277933" y="1955800"/>
                </a:lnTo>
                <a:lnTo>
                  <a:pt x="5365694" y="1930400"/>
                </a:lnTo>
                <a:close/>
              </a:path>
              <a:path w="5726430" h="6108700">
                <a:moveTo>
                  <a:pt x="5726356" y="1168400"/>
                </a:moveTo>
                <a:lnTo>
                  <a:pt x="5701606" y="1206500"/>
                </a:lnTo>
                <a:lnTo>
                  <a:pt x="5674051" y="1244600"/>
                </a:lnTo>
                <a:lnTo>
                  <a:pt x="5645093" y="1270000"/>
                </a:lnTo>
                <a:lnTo>
                  <a:pt x="5614765" y="1308100"/>
                </a:lnTo>
                <a:lnTo>
                  <a:pt x="5583096" y="1346200"/>
                </a:lnTo>
                <a:lnTo>
                  <a:pt x="5550117" y="1371600"/>
                </a:lnTo>
                <a:lnTo>
                  <a:pt x="5515860" y="1397000"/>
                </a:lnTo>
                <a:lnTo>
                  <a:pt x="5480355" y="1435100"/>
                </a:lnTo>
                <a:lnTo>
                  <a:pt x="5443634" y="1460500"/>
                </a:lnTo>
                <a:lnTo>
                  <a:pt x="5405727" y="1485900"/>
                </a:lnTo>
                <a:lnTo>
                  <a:pt x="5366666" y="1511300"/>
                </a:lnTo>
                <a:lnTo>
                  <a:pt x="5326481" y="1536700"/>
                </a:lnTo>
                <a:lnTo>
                  <a:pt x="5285203" y="1549400"/>
                </a:lnTo>
                <a:lnTo>
                  <a:pt x="5242864" y="1574800"/>
                </a:lnTo>
                <a:lnTo>
                  <a:pt x="5199494" y="1587500"/>
                </a:lnTo>
                <a:lnTo>
                  <a:pt x="5155123" y="1612900"/>
                </a:lnTo>
                <a:lnTo>
                  <a:pt x="5016324" y="1651000"/>
                </a:lnTo>
                <a:lnTo>
                  <a:pt x="4968722" y="1651000"/>
                </a:lnTo>
                <a:lnTo>
                  <a:pt x="4921204" y="1663700"/>
                </a:lnTo>
                <a:lnTo>
                  <a:pt x="4826607" y="1663700"/>
                </a:lnTo>
                <a:lnTo>
                  <a:pt x="4779624" y="1676400"/>
                </a:lnTo>
                <a:lnTo>
                  <a:pt x="5726356" y="1676400"/>
                </a:lnTo>
                <a:lnTo>
                  <a:pt x="5726356" y="1168400"/>
                </a:lnTo>
                <a:close/>
              </a:path>
            </a:pathLst>
          </a:custGeom>
          <a:solidFill>
            <a:srgbClr val="212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44550" y="774702"/>
            <a:ext cx="7571250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18130" algn="l"/>
              </a:tabLst>
            </a:pPr>
            <a:r>
              <a:rPr lang="it-IT" sz="5400" spc="-10" dirty="0">
                <a:solidFill>
                  <a:srgbClr val="FFFFFF"/>
                </a:solidFill>
              </a:rPr>
              <a:t>Calendario presentazioni e Programmi</a:t>
            </a:r>
            <a:br>
              <a:rPr lang="it-IT" sz="5400" spc="-10" dirty="0">
                <a:solidFill>
                  <a:srgbClr val="FFFFFF"/>
                </a:solidFill>
              </a:rPr>
            </a:br>
            <a:r>
              <a:rPr lang="it-IT" sz="5400" spc="-10" dirty="0">
                <a:solidFill>
                  <a:srgbClr val="FFFFFF"/>
                </a:solidFill>
              </a:rPr>
              <a:t>Laboratori </a:t>
            </a:r>
            <a:br>
              <a:rPr lang="it-IT" sz="5400" spc="-10" dirty="0">
                <a:solidFill>
                  <a:srgbClr val="FFFFFF"/>
                </a:solidFill>
              </a:rPr>
            </a:br>
            <a:r>
              <a:rPr lang="it-IT" sz="5400" spc="-10" dirty="0">
                <a:solidFill>
                  <a:srgbClr val="FFFFFF"/>
                </a:solidFill>
              </a:rPr>
              <a:t>1° anno</a:t>
            </a:r>
            <a:endParaRPr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DESIGN DELLA COMUNICAZIONE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1°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391376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0985" y="2894329"/>
            <a:ext cx="4350489" cy="513849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8" y="1986507"/>
            <a:ext cx="469467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9" y="2379338"/>
            <a:ext cx="421244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>
                <a:solidFill>
                  <a:srgbClr val="000000"/>
                </a:solidFill>
                <a:latin typeface="Montserrat"/>
                <a:cs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Laboratorio di progettazione di artefatti e sistemi complessi </a:t>
            </a:r>
            <a:r>
              <a:rPr lang="it-IT" sz="1400" b="1" u="sng" dirty="0">
                <a:solidFill>
                  <a:srgbClr val="FFC000"/>
                </a:solidFill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sez. A</a:t>
            </a:r>
            <a:endParaRPr sz="1400" dirty="0">
              <a:solidFill>
                <a:srgbClr val="FFC000"/>
              </a:solidFill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0091" y="2955288"/>
            <a:ext cx="43279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>
                <a:solidFill>
                  <a:srgbClr val="000000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Laboratorio di progettazione di artefatti e sistemi complessi </a:t>
            </a:r>
            <a:r>
              <a:rPr lang="it-IT" sz="1400" b="1" u="sng" dirty="0">
                <a:solidFill>
                  <a:srgbClr val="FFC000"/>
                </a:solidFill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sez. B</a:t>
            </a:r>
            <a:endParaRPr lang="it-IT" sz="1400" dirty="0">
              <a:solidFill>
                <a:srgbClr val="FFC000"/>
              </a:solidFill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5" y="1954368"/>
            <a:ext cx="924368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5 settembre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3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5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5" y="1933094"/>
            <a:ext cx="808427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10:00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2" y="1958039"/>
            <a:ext cx="86240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6" name="object 8">
            <a:extLst>
              <a:ext uri="{FF2B5EF4-FFF2-40B4-BE49-F238E27FC236}">
                <a16:creationId xmlns:a16="http://schemas.microsoft.com/office/drawing/2014/main" id="{04E78DF2-EEC6-470B-A9F9-1BADEF57B714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56FB882C-C3B8-41D4-B0C7-5DCE5FA75EC3}"/>
              </a:ext>
            </a:extLst>
          </p:cNvPr>
          <p:cNvSpPr txBox="1"/>
          <p:nvPr/>
        </p:nvSpPr>
        <p:spPr>
          <a:xfrm>
            <a:off x="817974" y="3599436"/>
            <a:ext cx="416186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>
                <a:latin typeface="Montserrat"/>
                <a:cs typeface="Montserrat"/>
                <a:hlinkClick r:id="rId5"/>
              </a:rPr>
              <a:t>Complex </a:t>
            </a:r>
            <a:r>
              <a:rPr lang="it-IT" sz="1400" b="1" dirty="0" err="1">
                <a:latin typeface="Montserrat"/>
                <a:cs typeface="Montserrat"/>
                <a:hlinkClick r:id="rId5"/>
              </a:rPr>
              <a:t>Artefacts</a:t>
            </a:r>
            <a:r>
              <a:rPr lang="it-IT" sz="1400" b="1" dirty="0">
                <a:latin typeface="Montserrat"/>
                <a:cs typeface="Montserrat"/>
                <a:hlinkClick r:id="rId5"/>
              </a:rPr>
              <a:t> and System Design Studio</a:t>
            </a:r>
            <a:endParaRPr sz="1400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INTERIOR AND SPATIAL DESIGN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1°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7346" y="2740909"/>
            <a:ext cx="4350489" cy="357009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819067" y="1986507"/>
            <a:ext cx="463271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9" y="2379336"/>
            <a:ext cx="42124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>
                <a:latin typeface="Montserrat"/>
                <a:cs typeface="Montserrat"/>
                <a:hlinkClick r:id="rId2"/>
              </a:rPr>
              <a:t>New </a:t>
            </a:r>
            <a:r>
              <a:rPr lang="it-IT" sz="1400" b="1" dirty="0" err="1">
                <a:latin typeface="Montserrat"/>
                <a:cs typeface="Montserrat"/>
                <a:hlinkClick r:id="rId2"/>
              </a:rPr>
              <a:t>Interiors</a:t>
            </a:r>
            <a:r>
              <a:rPr lang="it-IT" sz="1400" b="1" dirty="0">
                <a:latin typeface="Montserrat"/>
                <a:cs typeface="Montserrat"/>
                <a:hlinkClick r:id="rId2"/>
              </a:rPr>
              <a:t> 2</a:t>
            </a:r>
            <a:endParaRPr sz="1400" dirty="0">
              <a:latin typeface="Montserrat"/>
              <a:cs typeface="Montserrat"/>
            </a:endParaRPr>
          </a:p>
        </p:txBody>
      </p:sp>
      <p:sp>
        <p:nvSpPr>
          <p:cNvPr id="9" name="object 9">
            <a:hlinkClick r:id="rId3"/>
          </p:cNvPr>
          <p:cNvSpPr txBox="1"/>
          <p:nvPr/>
        </p:nvSpPr>
        <p:spPr>
          <a:xfrm>
            <a:off x="784668" y="2795217"/>
            <a:ext cx="432790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400" b="1" dirty="0" err="1">
                <a:latin typeface="Montserrat"/>
              </a:rPr>
              <a:t>Ephemeral</a:t>
            </a:r>
            <a:r>
              <a:rPr lang="it-IT" sz="1400" b="1" dirty="0">
                <a:latin typeface="Montserrat"/>
              </a:rPr>
              <a:t>/Temporary </a:t>
            </a:r>
            <a:r>
              <a:rPr lang="it-IT" sz="1400" b="1" dirty="0" err="1">
                <a:latin typeface="Montserrat"/>
              </a:rPr>
              <a:t>Spaces</a:t>
            </a:r>
            <a:r>
              <a:rPr lang="it-IT" sz="1400" b="1" dirty="0">
                <a:latin typeface="Montserrat"/>
              </a:rPr>
              <a:t> 2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3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6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56FB882C-C3B8-41D4-B0C7-5DCE5FA75EC3}"/>
              </a:ext>
            </a:extLst>
          </p:cNvPr>
          <p:cNvSpPr txBox="1"/>
          <p:nvPr/>
        </p:nvSpPr>
        <p:spPr>
          <a:xfrm>
            <a:off x="767372" y="3290381"/>
            <a:ext cx="416186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400" b="1" dirty="0">
                <a:latin typeface="Montserrat"/>
                <a:hlinkClick r:id="rId4"/>
              </a:rPr>
              <a:t>Landscape And Interior - Spatial Design 2</a:t>
            </a:r>
            <a:endParaRPr lang="en-US" sz="1400" b="1" dirty="0">
              <a:latin typeface="Montserrat"/>
            </a:endParaRPr>
          </a:p>
        </p:txBody>
      </p:sp>
      <p:sp>
        <p:nvSpPr>
          <p:cNvPr id="16" name="object 18">
            <a:extLst>
              <a:ext uri="{FF2B5EF4-FFF2-40B4-BE49-F238E27FC236}">
                <a16:creationId xmlns:a16="http://schemas.microsoft.com/office/drawing/2014/main" id="{4251E6CE-9D4E-4C6F-9E8B-3A81E4D5E8F7}"/>
              </a:ext>
            </a:extLst>
          </p:cNvPr>
          <p:cNvSpPr txBox="1"/>
          <p:nvPr/>
        </p:nvSpPr>
        <p:spPr>
          <a:xfrm>
            <a:off x="5451777" y="1954366"/>
            <a:ext cx="866874" cy="20697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5 settembre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701E44DB-4C85-46D2-8BDD-3453DDD213D7}"/>
              </a:ext>
            </a:extLst>
          </p:cNvPr>
          <p:cNvSpPr txBox="1"/>
          <p:nvPr/>
        </p:nvSpPr>
        <p:spPr>
          <a:xfrm>
            <a:off x="6376145" y="1933094"/>
            <a:ext cx="750933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10:00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9" name="object 18">
            <a:extLst>
              <a:ext uri="{FF2B5EF4-FFF2-40B4-BE49-F238E27FC236}">
                <a16:creationId xmlns:a16="http://schemas.microsoft.com/office/drawing/2014/main" id="{61ED592C-8AEA-4AA9-93A5-ED3975501EA3}"/>
              </a:ext>
            </a:extLst>
          </p:cNvPr>
          <p:cNvSpPr txBox="1"/>
          <p:nvPr/>
        </p:nvSpPr>
        <p:spPr>
          <a:xfrm>
            <a:off x="7184572" y="1958039"/>
            <a:ext cx="86240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E763584C-F1A2-4FCB-9B01-E20E5C46AE93}"/>
              </a:ext>
            </a:extLst>
          </p:cNvPr>
          <p:cNvSpPr txBox="1"/>
          <p:nvPr/>
        </p:nvSpPr>
        <p:spPr>
          <a:xfrm>
            <a:off x="764291" y="3755116"/>
            <a:ext cx="4161863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400" b="1" dirty="0">
                <a:latin typeface="Montserrat"/>
                <a:hlinkClick r:id="rId6"/>
              </a:rPr>
              <a:t>Sailing Yacht Design</a:t>
            </a:r>
            <a:endParaRPr lang="en-US" sz="1400" b="1" dirty="0">
              <a:latin typeface="Montserrat"/>
            </a:endParaRPr>
          </a:p>
          <a:p>
            <a:pPr marL="12700">
              <a:spcBef>
                <a:spcPts val="100"/>
              </a:spcBef>
            </a:pPr>
            <a:r>
              <a:rPr lang="en-US" sz="1400" i="1" dirty="0" err="1">
                <a:solidFill>
                  <a:srgbClr val="FF0000"/>
                </a:solidFill>
                <a:latin typeface="Montserrat"/>
              </a:rPr>
              <a:t>Obbligatorio</a:t>
            </a:r>
            <a:r>
              <a:rPr lang="en-US" sz="1400" i="1" dirty="0">
                <a:solidFill>
                  <a:srgbClr val="FF0000"/>
                </a:solidFill>
                <a:latin typeface="Montserrat"/>
              </a:rPr>
              <a:t> per </a:t>
            </a:r>
            <a:r>
              <a:rPr lang="en-US" sz="1400" i="1" dirty="0" err="1">
                <a:solidFill>
                  <a:srgbClr val="FF0000"/>
                </a:solidFill>
                <a:latin typeface="Montserrat"/>
              </a:rPr>
              <a:t>studenti</a:t>
            </a:r>
            <a:r>
              <a:rPr lang="en-US" sz="1400" i="1" dirty="0">
                <a:solidFill>
                  <a:srgbClr val="FF0000"/>
                </a:solidFill>
                <a:latin typeface="Montserrat"/>
              </a:rPr>
              <a:t> di IS4</a:t>
            </a: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EBBCDF80-D669-4053-905A-D1ADC56AA191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52849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INTEGRATED PRODUCT DESIGN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1°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0983" y="2949541"/>
            <a:ext cx="4161864" cy="462072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8" y="1986507"/>
            <a:ext cx="45974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2°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7" y="1954368"/>
            <a:ext cx="924368" cy="1977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5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5 settembre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 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3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7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5" y="1933094"/>
            <a:ext cx="808427" cy="183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6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11:30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2" y="1958041"/>
            <a:ext cx="862407" cy="14593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503A908B-ED56-4CC6-8CD2-2AB7CA6379CF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87371CC8-1CAE-401C-8BF3-E8DFA8E68990}"/>
              </a:ext>
            </a:extLst>
          </p:cNvPr>
          <p:cNvSpPr txBox="1"/>
          <p:nvPr/>
        </p:nvSpPr>
        <p:spPr>
          <a:xfrm>
            <a:off x="801114" y="2561530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hlinkClick r:id="rId3"/>
              </a:rPr>
              <a:t>Concept Design Studio - Green</a:t>
            </a:r>
            <a:endParaRPr dirty="0">
              <a:hlinkClick r:id="rId4"/>
            </a:endParaRP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13C8651C-CCC6-4667-B559-FACEF88F0779}"/>
              </a:ext>
            </a:extLst>
          </p:cNvPr>
          <p:cNvSpPr txBox="1"/>
          <p:nvPr/>
        </p:nvSpPr>
        <p:spPr>
          <a:xfrm>
            <a:off x="801114" y="3002941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u="sng">
                <a:uFill>
                  <a:solidFill>
                    <a:srgbClr val="000000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dirty="0">
                <a:hlinkClick r:id="rId5"/>
              </a:rPr>
              <a:t>Concept Design Studio – Smart</a:t>
            </a:r>
            <a:endParaRPr dirty="0">
              <a:hlinkClick r:id="rId6"/>
            </a:endParaRPr>
          </a:p>
        </p:txBody>
      </p:sp>
    </p:spTree>
    <p:extLst>
      <p:ext uri="{BB962C8B-B14F-4D97-AF65-F5344CB8AC3E}">
        <p14:creationId xmlns:p14="http://schemas.microsoft.com/office/powerpoint/2010/main" val="3390768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4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DIGITAL AND INTERACTION DESIGN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1°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3509" y="2769001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819068" y="1986507"/>
            <a:ext cx="45974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2°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68376" y="1943761"/>
            <a:ext cx="1031573" cy="1672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3 settembre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3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8</a:t>
            </a:r>
            <a:endParaRPr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5" y="1933094"/>
            <a:ext cx="752032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2" y="1958041"/>
            <a:ext cx="862407" cy="1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2"/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2"/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C2853B4B-B648-4794-BEDF-9935883A04E5}"/>
              </a:ext>
            </a:extLst>
          </p:cNvPr>
          <p:cNvSpPr txBox="1"/>
          <p:nvPr/>
        </p:nvSpPr>
        <p:spPr>
          <a:xfrm>
            <a:off x="3034451" y="5649628"/>
            <a:ext cx="49604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Inserisci tutte e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0D9C125C-00E3-4831-8397-32038B55D860}"/>
              </a:ext>
            </a:extLst>
          </p:cNvPr>
          <p:cNvSpPr txBox="1"/>
          <p:nvPr/>
        </p:nvSpPr>
        <p:spPr>
          <a:xfrm>
            <a:off x="756837" y="2378210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>
                <a:latin typeface="Montserrat"/>
                <a:ea typeface="Montserrat"/>
                <a:cs typeface="Montserrat"/>
                <a:sym typeface="Montserrat"/>
              </a:defRPr>
            </a:pPr>
            <a:r>
              <a:rPr u="sng" dirty="0">
                <a:uFill>
                  <a:solidFill>
                    <a:srgbClr val="000000"/>
                  </a:solidFill>
                </a:uFill>
                <a:hlinkClick r:id="rId3"/>
              </a:rPr>
              <a:t>Envisioning AI Through Design</a:t>
            </a:r>
            <a:endParaRPr u="sng" dirty="0">
              <a:uFill>
                <a:solidFill>
                  <a:srgbClr val="000000"/>
                </a:solidFill>
              </a:uFill>
              <a:hlinkClick r:id="rId4"/>
            </a:endParaRP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5091D62C-844D-400E-A6C2-AE371C90EA41}"/>
              </a:ext>
            </a:extLst>
          </p:cNvPr>
          <p:cNvSpPr txBox="1"/>
          <p:nvPr/>
        </p:nvSpPr>
        <p:spPr>
          <a:xfrm>
            <a:off x="769537" y="2818369"/>
            <a:ext cx="400058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400" b="1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dirty="0">
                <a:hlinkClick r:id="rId5"/>
              </a:rPr>
              <a:t>Embodied Interaction Studio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7949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1032</Words>
  <Application>Microsoft Office PowerPoint</Application>
  <PresentationFormat>Personalizzato</PresentationFormat>
  <Paragraphs>285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Aptos</vt:lpstr>
      <vt:lpstr>Bebas Neue</vt:lpstr>
      <vt:lpstr>Calibri</vt:lpstr>
      <vt:lpstr>Montserrat</vt:lpstr>
      <vt:lpstr>Office Theme</vt:lpstr>
      <vt:lpstr>Calendario presentazioni e Programmi Laboratori a scelta</vt:lpstr>
      <vt:lpstr>INTRODUZIONE</vt:lpstr>
      <vt:lpstr>OFFERTA LABORATORI A SCELTA</vt:lpstr>
      <vt:lpstr>I Corsi di Laurea Magistrale in Design for the Fashion System, Product Service System Design e Design &amp; Engineering non hanno Laboratori con opzione di sezione.  Puoi comunque personalizzare il tuo Piano degli studi esprimendo opzione di insegnamenti monodisciplinari  in base ai contenuti, lingua di erogazione o semestre (oltre ai corsi a scelta trasversali a tutte le LM).</vt:lpstr>
      <vt:lpstr>Calendario presentazioni e Programmi Laboratori  1° anno</vt:lpstr>
      <vt:lpstr>DESIGN DELLA COMUNICAZIONE 1° anno Presentazione del Piano degli studi dal 28 agosto al 9 settembre</vt:lpstr>
      <vt:lpstr>INTERIOR AND SPATIAL DESIGN 1° anno Presentazione del Piano degli studi dal 28 agosto al 9 settembre</vt:lpstr>
      <vt:lpstr>INTEGRATED PRODUCT DESIGN 1° anno Presentazione del Piano degli studi dal 28 agosto al 9 settembre</vt:lpstr>
      <vt:lpstr>DIGITAL AND INTERACTION DESIGN 1° anno Presentazione del Piano degli studi dal 28 agosto al 9 settembre</vt:lpstr>
      <vt:lpstr>Laboratori 2° anno</vt:lpstr>
      <vt:lpstr>DESIGN DELLA COMUNICAZIONE 2° anno Presentazione del Piano degli studi dal 28 agosto al 9 settembre</vt:lpstr>
      <vt:lpstr>INTERIOR AND SPATIAL DESIGN 2° anno Presentazione del Piano degli studi dal 28 agosto al 9 settembre</vt:lpstr>
      <vt:lpstr>INTEGRATED PRODUCT DESIGN 2° anno Presentazione del Piano degli studi dal 28 agosto al 9 settembre</vt:lpstr>
      <vt:lpstr>DIGITAL AND INTERACTIONDESIGN 2° anno Presentazione del Piano degli studi dal 28 agosto al 9 settembre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AGLI INSEGNAMENTI A SCELTA</dc:title>
  <dc:creator>Gloria Sironi</dc:creator>
  <cp:lastModifiedBy>Gloria Sironi</cp:lastModifiedBy>
  <cp:revision>72</cp:revision>
  <dcterms:created xsi:type="dcterms:W3CDTF">2022-06-17T14:39:37Z</dcterms:created>
  <dcterms:modified xsi:type="dcterms:W3CDTF">2024-08-01T09:11:02Z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2022-06-17T00:00:00Z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2022-06-17T00:00:00Z</vt:filetime>
  </property>
</Properties>
</file>