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004300" cy="6121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 Light"/>
        <a:ea typeface="Calibri Light"/>
        <a:cs typeface="Calibri Light"/>
        <a:sym typeface="Calibri Light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 Light"/>
        <a:ea typeface="Calibri Light"/>
        <a:cs typeface="Calibri Light"/>
        <a:sym typeface="Calibri Light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 Light"/>
        <a:ea typeface="Calibri Light"/>
        <a:cs typeface="Calibri Light"/>
        <a:sym typeface="Calibri Light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 Light"/>
        <a:ea typeface="Calibri Light"/>
        <a:cs typeface="Calibri Light"/>
        <a:sym typeface="Calibri Light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 Light"/>
        <a:ea typeface="Calibri Light"/>
        <a:cs typeface="Calibri Light"/>
        <a:sym typeface="Calibri Light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 Light"/>
        <a:ea typeface="Calibri Light"/>
        <a:cs typeface="Calibri Light"/>
        <a:sym typeface="Calibri Light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 Light"/>
        <a:ea typeface="Calibri Light"/>
        <a:cs typeface="Calibri Light"/>
        <a:sym typeface="Calibri Light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 Light"/>
        <a:ea typeface="Calibri Light"/>
        <a:cs typeface="Calibri Light"/>
        <a:sym typeface="Calibri Light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 Light"/>
        <a:ea typeface="Calibri Light"/>
        <a:cs typeface="Calibri Light"/>
        <a:sym typeface="Calibri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 Light"/>
          <a:ea typeface="Calibri Light"/>
          <a:cs typeface="Calibri Light"/>
        </a:font>
        <a:srgbClr val="000000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381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381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 Light"/>
          <a:ea typeface="Calibri Light"/>
          <a:cs typeface="Calibri Light"/>
        </a:font>
        <a:srgbClr val="000000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381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381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 Light"/>
          <a:ea typeface="Calibri Light"/>
          <a:cs typeface="Calibri Light"/>
        </a:font>
        <a:srgbClr val="000000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381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381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 Light"/>
          <a:ea typeface="Calibri Light"/>
          <a:cs typeface="Calibri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AFAFA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AFAFA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 Light"/>
          <a:ea typeface="Calibri Light"/>
          <a:cs typeface="Calibri Light"/>
        </a:font>
        <a:srgbClr val="000000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38100" cap="flat">
              <a:solidFill>
                <a:srgbClr val="FAFAFA"/>
              </a:solidFill>
              <a:prstDash val="solid"/>
              <a:round/>
            </a:ln>
          </a:top>
          <a:bottom>
            <a:ln w="127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AFAFA"/>
      </a:tcTxStyle>
      <a:tcStyle>
        <a:tcBdr>
          <a:left>
            <a:ln w="12700" cap="flat">
              <a:solidFill>
                <a:srgbClr val="FAFAFA"/>
              </a:solidFill>
              <a:prstDash val="solid"/>
              <a:round/>
            </a:ln>
          </a:left>
          <a:right>
            <a:ln w="12700" cap="flat">
              <a:solidFill>
                <a:srgbClr val="FAFAFA"/>
              </a:solidFill>
              <a:prstDash val="solid"/>
              <a:round/>
            </a:ln>
          </a:right>
          <a:top>
            <a:ln w="12700" cap="flat">
              <a:solidFill>
                <a:srgbClr val="FAFAFA"/>
              </a:solidFill>
              <a:prstDash val="solid"/>
              <a:round/>
            </a:ln>
          </a:top>
          <a:bottom>
            <a:ln w="38100" cap="flat">
              <a:solidFill>
                <a:srgbClr val="FAFAFA"/>
              </a:solidFill>
              <a:prstDash val="solid"/>
              <a:round/>
            </a:ln>
          </a:bottom>
          <a:insideH>
            <a:ln w="12700" cap="flat">
              <a:solidFill>
                <a:srgbClr val="FAFAFA"/>
              </a:solidFill>
              <a:prstDash val="solid"/>
              <a:round/>
            </a:ln>
          </a:insideH>
          <a:insideV>
            <a:ln w="12700" cap="flat">
              <a:solidFill>
                <a:srgbClr val="FAFAFA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 Light"/>
          <a:ea typeface="Calibri Light"/>
          <a:cs typeface="Calibri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3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>
            <a:spLocks noGrp="1"/>
          </p:cNvSpPr>
          <p:nvPr>
            <p:ph type="title"/>
          </p:nvPr>
        </p:nvSpPr>
        <p:spPr>
          <a:xfrm>
            <a:off x="675322" y="1897633"/>
            <a:ext cx="7653656" cy="1285495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350644" y="3427984"/>
            <a:ext cx="6303011" cy="15303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1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1189699" y="1782423"/>
            <a:ext cx="6624900" cy="167132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0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1189699" y="1782423"/>
            <a:ext cx="6624900" cy="167132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9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0215" y="1407922"/>
            <a:ext cx="3916870" cy="404012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347299" y="252053"/>
            <a:ext cx="8309700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0215" y="1428326"/>
            <a:ext cx="8103870" cy="4693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8601899" y="5722611"/>
            <a:ext cx="29872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indent="38100">
              <a:spcBef>
                <a:spcPts val="200"/>
              </a:spcBef>
              <a:defRPr b="1" spc="-25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D81056"/>
          </a:solidFill>
          <a:uFillTx/>
          <a:latin typeface="Bebas Neue"/>
          <a:ea typeface="Bebas Neue"/>
          <a:cs typeface="Bebas Neue"/>
          <a:sym typeface="Bebas Neue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D81056"/>
          </a:solidFill>
          <a:uFillTx/>
          <a:latin typeface="Bebas Neue"/>
          <a:ea typeface="Bebas Neue"/>
          <a:cs typeface="Bebas Neue"/>
          <a:sym typeface="Bebas Neue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D81056"/>
          </a:solidFill>
          <a:uFillTx/>
          <a:latin typeface="Bebas Neue"/>
          <a:ea typeface="Bebas Neue"/>
          <a:cs typeface="Bebas Neue"/>
          <a:sym typeface="Bebas Neue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D81056"/>
          </a:solidFill>
          <a:uFillTx/>
          <a:latin typeface="Bebas Neue"/>
          <a:ea typeface="Bebas Neue"/>
          <a:cs typeface="Bebas Neue"/>
          <a:sym typeface="Bebas Neue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D81056"/>
          </a:solidFill>
          <a:uFillTx/>
          <a:latin typeface="Bebas Neue"/>
          <a:ea typeface="Bebas Neue"/>
          <a:cs typeface="Bebas Neue"/>
          <a:sym typeface="Bebas Neue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D81056"/>
          </a:solidFill>
          <a:uFillTx/>
          <a:latin typeface="Bebas Neue"/>
          <a:ea typeface="Bebas Neue"/>
          <a:cs typeface="Bebas Neue"/>
          <a:sym typeface="Bebas Neue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D81056"/>
          </a:solidFill>
          <a:uFillTx/>
          <a:latin typeface="Bebas Neue"/>
          <a:ea typeface="Bebas Neue"/>
          <a:cs typeface="Bebas Neue"/>
          <a:sym typeface="Bebas Neue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D81056"/>
          </a:solidFill>
          <a:uFillTx/>
          <a:latin typeface="Bebas Neue"/>
          <a:ea typeface="Bebas Neue"/>
          <a:cs typeface="Bebas Neue"/>
          <a:sym typeface="Bebas Neue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D81056"/>
          </a:solidFill>
          <a:uFillTx/>
          <a:latin typeface="Bebas Neue"/>
          <a:ea typeface="Bebas Neue"/>
          <a:cs typeface="Bebas Neue"/>
          <a:sym typeface="Bebas Neue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bodyStyle>
    <p:otherStyle>
      <a:lvl1pPr marL="0" marR="0" indent="381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-25" baseline="0"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1pPr>
      <a:lvl2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-25" baseline="0"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2pPr>
      <a:lvl3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-25" baseline="0"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3pPr>
      <a:lvl4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-25" baseline="0"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4pPr>
      <a:lvl5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-25" baseline="0"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5pPr>
      <a:lvl6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-25" baseline="0"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6pPr>
      <a:lvl7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-25" baseline="0"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7pPr>
      <a:lvl8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-25" baseline="0"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8pPr>
      <a:lvl9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-25" baseline="0"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:meeting_YjJhMTNlZjMtZjVjMC00YTU5LWI0MDItMzU0NDY0OTg1NWM0@thread.v2/0?context=%7B%22Tid%22:%220a17712b-6df3-425d-808e-309df28a5eeb%22,%22Oid%22:%224dbb373f-fb7a-4c7f-b26c-c0d5fe238d92%22%7D" TargetMode="External"/><Relationship Id="rId2" Type="http://schemas.openxmlformats.org/officeDocument/2006/relationships/hyperlink" Target="https://teams.microsoft.com/l/meetup-join/19%3ameeting_Njk3YjY0N2QtMWE4Yi00MWM0LWFhYmUtNWMzYmI4NzI4Mjc4%40thread.v2/0?context=%7b%22Tid%22%3a%220a17712b-6df3-425d-808e-309df28a5eeb%22%2c%22Oid%22%3a%224dbb373f-fb7a-4c7f-b26c-c0d5fe238d92%22%7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28941&amp;lang=IT&amp;__pj0=0&amp;__pj1=9bc26ef0a0fcb06a9f9df2821c9491f6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28940&amp;lang=IT&amp;__pj0=0&amp;__pj1=cce1977f9030acd8bcba9c4bbd81bc80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28939&amp;lang=IT&amp;__pj0=0&amp;__pj1=252b162bcf460db32da861b91cf6c5be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teams.microsoft.com/l/meetup-join/19%3ameeting_MmEzNTIxOWYtZGVkOS00NmRlLWFjODQtNWM4ODY0Y2IwOWNj%40thread.v2/0?context=%7b%22Tid%22%3a%220a17712b-6df3-425d-808e-309df28a5eeb%22%2c%22Oid%22%3a%224dbb373f-fb7a-4c7f-b26c-c0d5fe238d92%22%7d" TargetMode="External"/><Relationship Id="rId3" Type="http://schemas.openxmlformats.org/officeDocument/2006/relationships/hyperlink" Target="https://www11.ceda.polimi.it/schedaincarico/schedaincarico/controller/scheda_pubblica/SchedaPublic.do?&amp;evn_default=evento&amp;c_classe=828884&amp;lang=IT&amp;__pj0=0&amp;__pj1=aecfad24142ab943392fbd6f9887bed1" TargetMode="External"/><Relationship Id="rId7" Type="http://schemas.openxmlformats.org/officeDocument/2006/relationships/hyperlink" Target="https://www11.ceda.polimi.it/schedaincarico/schedaincarico/controller/scheda_pubblica/SchedaPublic.do?&amp;evn_default=evento&amp;c_classe=806924&amp;polij_device_category=DESKTOP&amp;__pj0=0&amp;__pj1=0b503642fb52b616cf9ef874dd0889b6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06802&amp;polij_device_category=DESKTOP&amp;__pj0=0&amp;__pj1=b3e87cf5b64cceecbf21406f451f92e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28997&amp;lang=IT&amp;__pj0=0&amp;__pj1=fa282418d29ccc901faeb951fd6b4a61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06808&amp;polij_device_category=DESKTOP&amp;__pj0=0&amp;__pj1=11c8ed627dd725df5efb518510160acc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28885&amp;lang=IT&amp;__pj0=0&amp;__pj1=7bb28f9dcc1fe04c4cc6cf1e30171f86" TargetMode="External"/><Relationship Id="rId9" Type="http://schemas.openxmlformats.org/officeDocument/2006/relationships/hyperlink" Target="https://teams.microsoft.com/l/meetup-join/19:meeting_YjJhMTNlZjMtZjVjMC00YTU5LWI0MDItMzU0NDY0OTg1NWM0@thread.v2/0?context=%7B%22Tid%22:%220a17712b-6df3-425d-808e-309df28a5eeb%22,%22Oid%22:%224dbb373f-fb7a-4c7f-b26c-c0d5fe238d92%22%7D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8886&amp;lang=IT&amp;__pj0=0&amp;__pj1=8607331761652696db72bde519233f11" TargetMode="External"/><Relationship Id="rId7" Type="http://schemas.openxmlformats.org/officeDocument/2006/relationships/hyperlink" Target="https://teams.microsoft.com/l/meetup-join/19:meeting_MjVkYzI2OTktZGI0My00NTZkLTgwNzUtZTlmY2Y4ZDAwMjE4@thread.v2/0?context=%7B%22Tid%22:%220a17712b-6df3-425d-808e-309df28a5eeb%22,%22Oid%22:%224dbb373f-fb7a-4c7f-b26c-c0d5fe238d92%22%7D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06809&amp;polij_device_category=DESKTOP&amp;__pj0=0&amp;__pj1=7ac36944abca018846e230da1d1a99e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eams.microsoft.com/l/meetup-join/19%3ameeting_Yjg3YzU3ZWUtN2I3Zi00NzFiLWFjNGMtNWFkMWVjNWVmZTgx%40thread.v2/0?context=%7b%22Tid%22%3a%220a17712b-6df3-425d-808e-309df28a5eeb%22%2c%22Oid%22%3a%224dbb373f-fb7a-4c7f-b26c-c0d5fe238d92%22%7d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06812&amp;polij_device_category=DESKTOP&amp;__pj0=0&amp;__pj1=7ea52ce3b819b09866ab64ee01143519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28889&amp;lang=IT&amp;__pj0=0&amp;__pj1=d03ed47123c133e0ec3393b0751242e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31590&amp;lang=IT&amp;__pj0=0&amp;__pj1=252bef37bfc38295f3556eafc96f4ecb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31589&amp;lang=IT&amp;__pj0=0&amp;__pj1=a7da347425ee7553ad8cbdb1fd16477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8799&amp;lang=IT&amp;__pj0=0&amp;__pj1=709c247bb8b7158f9018aefa1fdabbc1" TargetMode="External"/><Relationship Id="rId7" Type="http://schemas.openxmlformats.org/officeDocument/2006/relationships/hyperlink" Target="https://www11.ceda.polimi.it/schedaincarico/schedaincarico/controller/scheda_pubblica/SchedaPublic.do?&amp;evn_default=evento&amp;c_classe=806856&amp;polij_device_category=DESKTOP&amp;__pj0=0&amp;__pj1=ae5ab0265331939fabe070e02197b10a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8798&amp;lang=IT&amp;__pj0=0&amp;__pj1=f4de46f42efebe3c786e9a1bc152b5f6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11.ceda.polimi.it/schedaincarico/schedaincarico/controller/scheda_pubblica/SchedaPublic.do?&amp;evn_default=evento&amp;c_classe=828936&amp;lang=IT&amp;__pj0=0&amp;__pj1=132a83abab395a945e1f2d1e834137b5" TargetMode="External"/><Relationship Id="rId5" Type="http://schemas.openxmlformats.org/officeDocument/2006/relationships/hyperlink" Target="https://teams.microsoft.com/l/meetup-join/19:meeting_ZDkwYmM5ZmYtNmU1OS00MDFmLWFhMzAtNDZjMjM5YzVmOTYy@thread.v2/0?context=%7B%22Tid%22:%220a17712b-6df3-425d-808e-309df28a5eeb%22,%22Oid%22:%224dbb373f-fb7a-4c7f-b26c-c0d5fe238d92%22%7D" TargetMode="External"/><Relationship Id="rId4" Type="http://schemas.openxmlformats.org/officeDocument/2006/relationships/hyperlink" Target="https://teams.microsoft.com/l/meetup-join/19%3ameeting_ZTYyMmQ3ZTAtODIyNy00YjcyLTg3YzUtYjc1MzA5MjNkZWQx%40thread.v2/0?context=%7b%22Tid%22%3a%220a17712b-6df3-425d-808e-309df28a5eeb%22%2c%22Oid%22%3a%224dbb373f-fb7a-4c7f-b26c-c0d5fe238d92%22%7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:meeting_Y2U1ZmFkZjQtMjE3MC00OTczLTlmYzgtOTMyNDQ5YTIzN2Vl@thread.v2/0?context=%7B%22Tid%22:%220a17712b-6df3-425d-808e-309df28a5eeb%22,%22Oid%22:%224dbb373f-fb7a-4c7f-b26c-c0d5fe238d92%22%7D" TargetMode="External"/><Relationship Id="rId7" Type="http://schemas.openxmlformats.org/officeDocument/2006/relationships/hyperlink" Target="https://www11.ceda.polimi.it/schedaincarico/schedaincarico/controller/scheda_pubblica/SchedaPublic.do?&amp;evn_default=evento&amp;c_classe=829029&amp;lang=IT&amp;__pj0=0&amp;__pj1=0064c4b828f022fb3dfc7d300ac5e6cb" TargetMode="External"/><Relationship Id="rId2" Type="http://schemas.openxmlformats.org/officeDocument/2006/relationships/hyperlink" Target="https://teams.microsoft.com/l/meetup-join/19%3ameeting_NzkwNzE0ZTktY2ExNC00YmUwLTlhOTMtOWY2NTRkOWFiZWRi%40thread.v2/0?context=%7b%22Tid%22%3a%220a17712b-6df3-425d-808e-309df28a5eeb%22%2c%22Oid%22%3a%224dbb373f-fb7a-4c7f-b26c-c0d5fe238d92%22%7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29032&amp;lang=IT&amp;__pj0=0&amp;__pj1=5414e1e01f8ee45ff16c6dedd23052b3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29091&amp;lang=IT&amp;__pj0=0&amp;__pj1=9c5a5338f148abf4ef311af4ab039588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41449&amp;lang=IT&amp;__pj0=0&amp;__pj1=c89fa4c6eda99c315e2fac01f7be247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06689&amp;polij_device_category=DESKTOP&amp;__pj0=0&amp;__pj1=848d269e498e83e18ba81327d3d6cc57" TargetMode="External"/><Relationship Id="rId7" Type="http://schemas.openxmlformats.org/officeDocument/2006/relationships/hyperlink" Target="https://www11.ceda.polimi.it/schedaincarico/schedaincarico/controller/scheda_pubblica/SchedaPublic.do?&amp;evn_default=evento&amp;c_classe=807049&amp;polij_device_category=DESKTOP&amp;__pj0=0&amp;__pj1=11c5ba61df926d85e3e2687d45d0b3de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8787&amp;lang=IT&amp;__pj0=0&amp;__pj1=3a5b83f9cfc22f70f3a85a3273e376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29120&amp;lang=IT&amp;__pj0=0&amp;__pj1=425f98370c655e28badcd0a7823e5e55" TargetMode="External"/><Relationship Id="rId5" Type="http://schemas.openxmlformats.org/officeDocument/2006/relationships/hyperlink" Target="https://teams.microsoft.com/l/meetup-join/19:meeting_MmQwMjczYzMtODFkZS00ZDZjLTlkNGYtNjI4MjM5YjJmNmM4@thread.v2/0?context=%7B%22Tid%22:%220a17712b-6df3-425d-808e-309df28a5eeb%22,%22Oid%22:%224dbb373f-fb7a-4c7f-b26c-c0d5fe238d92%22%7D" TargetMode="External"/><Relationship Id="rId4" Type="http://schemas.openxmlformats.org/officeDocument/2006/relationships/hyperlink" Target="https://teams.microsoft.com/l/meetup-join/19%3ameeting_ODc5MWY0NGEtM2Y5My00NGNhLTk5OGEtOGU4Njc2NDBiNmZm%40thread.v2/0?context=%7b%22Tid%22%3a%220a17712b-6df3-425d-808e-309df28a5eeb%22%2c%22Oid%22%3a%224dbb373f-fb7a-4c7f-b26c-c0d5fe238d92%22%7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08037&amp;polij_device_category=DESKTOP&amp;__pj0=0&amp;__pj1=3069f92df6ec02432d833fec3c70bec5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9188&amp;lang=IT&amp;__pj0=0&amp;__pj1=e2a5b63873cacb1c2795da50a6e386d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28801&amp;lang=IT&amp;__pj0=0&amp;__pj1=728336539e2750b20e33400a5baed68b" TargetMode="External"/><Relationship Id="rId5" Type="http://schemas.openxmlformats.org/officeDocument/2006/relationships/hyperlink" Target="https://teams.microsoft.com/l/meetup-join/19:meeting_MWFmMjNhMWItNzc1NC00MjkyLWExYjAtZjM0ZmMyZTk1MWVj@thread.v2/0?context=%7B%22Tid%22:%220a17712b-6df3-425d-808e-309df28a5eeb%22,%22Oid%22:%224dbb373f-fb7a-4c7f-b26c-c0d5fe238d92%22%7D" TargetMode="External"/><Relationship Id="rId4" Type="http://schemas.openxmlformats.org/officeDocument/2006/relationships/hyperlink" Target="https://teams.microsoft.com/l/meetup-join/19%3ameeting_NGRkYjg0NzktOGY2MS00ZDUzLThlODAtODlmNDY5MTNmYzU4%40thread.v2/0?context=%7b%22Tid%22%3a%220a17712b-6df3-425d-808e-309df28a5eeb%22%2c%22Oid%22%3a%224dbb373f-fb7a-4c7f-b26c-c0d5fe238d92%22%7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ject 2"/>
          <p:cNvSpPr txBox="1"/>
          <p:nvPr/>
        </p:nvSpPr>
        <p:spPr>
          <a:xfrm>
            <a:off x="8639999" y="5752456"/>
            <a:ext cx="9017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1</a:t>
            </a:r>
          </a:p>
        </p:txBody>
      </p:sp>
      <p:grpSp>
        <p:nvGrpSpPr>
          <p:cNvPr id="115" name="object 3"/>
          <p:cNvGrpSpPr/>
          <p:nvPr/>
        </p:nvGrpSpPr>
        <p:grpSpPr>
          <a:xfrm>
            <a:off x="0" y="-1"/>
            <a:ext cx="8999995" cy="6120004"/>
            <a:chOff x="0" y="0"/>
            <a:chExt cx="8999994" cy="6120003"/>
          </a:xfrm>
        </p:grpSpPr>
        <p:pic>
          <p:nvPicPr>
            <p:cNvPr id="73" name="object 4" descr="object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"/>
              <a:ext cx="8999995" cy="612000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02" name="object 5"/>
            <p:cNvGrpSpPr/>
            <p:nvPr/>
          </p:nvGrpSpPr>
          <p:grpSpPr>
            <a:xfrm>
              <a:off x="762024" y="535964"/>
              <a:ext cx="2126958" cy="565405"/>
              <a:chOff x="0" y="0"/>
              <a:chExt cx="2126957" cy="565404"/>
            </a:xfrm>
          </p:grpSpPr>
          <p:sp>
            <p:nvSpPr>
              <p:cNvPr id="74" name="Forma"/>
              <p:cNvSpPr/>
              <p:nvPr/>
            </p:nvSpPr>
            <p:spPr>
              <a:xfrm>
                <a:off x="0" y="532091"/>
                <a:ext cx="12700" cy="333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213"/>
                    </a:moveTo>
                    <a:lnTo>
                      <a:pt x="14175" y="0"/>
                    </a:lnTo>
                    <a:lnTo>
                      <a:pt x="0" y="371"/>
                    </a:lnTo>
                    <a:lnTo>
                      <a:pt x="7483" y="21600"/>
                    </a:lnTo>
                    <a:lnTo>
                      <a:pt x="21600" y="21213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5" name="Forma"/>
              <p:cNvSpPr/>
              <p:nvPr/>
            </p:nvSpPr>
            <p:spPr>
              <a:xfrm>
                <a:off x="16401" y="529945"/>
                <a:ext cx="12701" cy="334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009"/>
                    </a:moveTo>
                    <a:lnTo>
                      <a:pt x="12065" y="0"/>
                    </a:lnTo>
                    <a:lnTo>
                      <a:pt x="0" y="574"/>
                    </a:lnTo>
                    <a:lnTo>
                      <a:pt x="9637" y="21600"/>
                    </a:lnTo>
                    <a:lnTo>
                      <a:pt x="21600" y="21009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6" name="Forma"/>
              <p:cNvSpPr/>
              <p:nvPr/>
            </p:nvSpPr>
            <p:spPr>
              <a:xfrm>
                <a:off x="32727" y="527074"/>
                <a:ext cx="12701" cy="33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822"/>
                    </a:moveTo>
                    <a:lnTo>
                      <a:pt x="10450" y="0"/>
                    </a:lnTo>
                    <a:lnTo>
                      <a:pt x="0" y="787"/>
                    </a:lnTo>
                    <a:lnTo>
                      <a:pt x="11173" y="21600"/>
                    </a:lnTo>
                    <a:lnTo>
                      <a:pt x="21600" y="20822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7" name="Forma"/>
              <p:cNvSpPr/>
              <p:nvPr/>
            </p:nvSpPr>
            <p:spPr>
              <a:xfrm>
                <a:off x="307174" y="215245"/>
                <a:ext cx="33237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640"/>
                    </a:moveTo>
                    <a:lnTo>
                      <a:pt x="264" y="0"/>
                    </a:lnTo>
                    <a:lnTo>
                      <a:pt x="0" y="15994"/>
                    </a:lnTo>
                    <a:lnTo>
                      <a:pt x="21344" y="21600"/>
                    </a:lnTo>
                    <a:lnTo>
                      <a:pt x="21600" y="564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8" name="Forma"/>
              <p:cNvSpPr/>
              <p:nvPr/>
            </p:nvSpPr>
            <p:spPr>
              <a:xfrm>
                <a:off x="307365" y="167322"/>
                <a:ext cx="33236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036"/>
                    </a:moveTo>
                    <a:lnTo>
                      <a:pt x="21345" y="0"/>
                    </a:lnTo>
                    <a:lnTo>
                      <a:pt x="0" y="5564"/>
                    </a:lnTo>
                    <a:lnTo>
                      <a:pt x="264" y="21600"/>
                    </a:lnTo>
                    <a:lnTo>
                      <a:pt x="21600" y="1603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9" name="Forma"/>
              <p:cNvSpPr/>
              <p:nvPr/>
            </p:nvSpPr>
            <p:spPr>
              <a:xfrm>
                <a:off x="307885" y="199859"/>
                <a:ext cx="33123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387"/>
                    </a:moveTo>
                    <a:lnTo>
                      <a:pt x="166" y="0"/>
                    </a:lnTo>
                    <a:lnTo>
                      <a:pt x="0" y="18213"/>
                    </a:lnTo>
                    <a:lnTo>
                      <a:pt x="21475" y="21600"/>
                    </a:lnTo>
                    <a:lnTo>
                      <a:pt x="21600" y="338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0" name="Forma"/>
              <p:cNvSpPr/>
              <p:nvPr/>
            </p:nvSpPr>
            <p:spPr>
              <a:xfrm>
                <a:off x="308088" y="183838"/>
                <a:ext cx="32996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9954"/>
                    </a:moveTo>
                    <a:lnTo>
                      <a:pt x="21550" y="0"/>
                    </a:lnTo>
                    <a:lnTo>
                      <a:pt x="0" y="1685"/>
                    </a:lnTo>
                    <a:lnTo>
                      <a:pt x="83" y="21600"/>
                    </a:lnTo>
                    <a:lnTo>
                      <a:pt x="21600" y="1995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1" name="Forma"/>
              <p:cNvSpPr/>
              <p:nvPr/>
            </p:nvSpPr>
            <p:spPr>
              <a:xfrm>
                <a:off x="439864" y="2603"/>
                <a:ext cx="124372" cy="1821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6820"/>
                    </a:moveTo>
                    <a:lnTo>
                      <a:pt x="20801" y="4180"/>
                    </a:lnTo>
                    <a:lnTo>
                      <a:pt x="20416" y="3796"/>
                    </a:lnTo>
                    <a:lnTo>
                      <a:pt x="18624" y="2011"/>
                    </a:lnTo>
                    <a:lnTo>
                      <a:pt x="15773" y="709"/>
                    </a:lnTo>
                    <a:lnTo>
                      <a:pt x="15773" y="6788"/>
                    </a:lnTo>
                    <a:lnTo>
                      <a:pt x="15402" y="8058"/>
                    </a:lnTo>
                    <a:lnTo>
                      <a:pt x="14394" y="9076"/>
                    </a:lnTo>
                    <a:lnTo>
                      <a:pt x="12914" y="9753"/>
                    </a:lnTo>
                    <a:lnTo>
                      <a:pt x="11117" y="9998"/>
                    </a:lnTo>
                    <a:lnTo>
                      <a:pt x="5876" y="9998"/>
                    </a:lnTo>
                    <a:lnTo>
                      <a:pt x="5876" y="3796"/>
                    </a:lnTo>
                    <a:lnTo>
                      <a:pt x="11117" y="3796"/>
                    </a:lnTo>
                    <a:lnTo>
                      <a:pt x="12914" y="4024"/>
                    </a:lnTo>
                    <a:lnTo>
                      <a:pt x="14394" y="4656"/>
                    </a:lnTo>
                    <a:lnTo>
                      <a:pt x="15402" y="5604"/>
                    </a:lnTo>
                    <a:lnTo>
                      <a:pt x="15773" y="6788"/>
                    </a:lnTo>
                    <a:lnTo>
                      <a:pt x="15773" y="709"/>
                    </a:lnTo>
                    <a:lnTo>
                      <a:pt x="15406" y="541"/>
                    </a:lnTo>
                    <a:lnTo>
                      <a:pt x="11480" y="0"/>
                    </a:lnTo>
                    <a:lnTo>
                      <a:pt x="364" y="0"/>
                    </a:lnTo>
                    <a:lnTo>
                      <a:pt x="0" y="277"/>
                    </a:lnTo>
                    <a:lnTo>
                      <a:pt x="0" y="21323"/>
                    </a:lnTo>
                    <a:lnTo>
                      <a:pt x="364" y="21600"/>
                    </a:lnTo>
                    <a:lnTo>
                      <a:pt x="5468" y="21600"/>
                    </a:lnTo>
                    <a:lnTo>
                      <a:pt x="5876" y="21323"/>
                    </a:lnTo>
                    <a:lnTo>
                      <a:pt x="5876" y="13763"/>
                    </a:lnTo>
                    <a:lnTo>
                      <a:pt x="11524" y="13763"/>
                    </a:lnTo>
                    <a:lnTo>
                      <a:pt x="15424" y="13217"/>
                    </a:lnTo>
                    <a:lnTo>
                      <a:pt x="18631" y="11727"/>
                    </a:lnTo>
                    <a:lnTo>
                      <a:pt x="20330" y="9998"/>
                    </a:lnTo>
                    <a:lnTo>
                      <a:pt x="20801" y="9519"/>
                    </a:lnTo>
                    <a:lnTo>
                      <a:pt x="21600" y="682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2" name="Forma"/>
              <p:cNvSpPr/>
              <p:nvPr/>
            </p:nvSpPr>
            <p:spPr>
              <a:xfrm>
                <a:off x="439559" y="269367"/>
                <a:ext cx="141161" cy="1311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025"/>
                    </a:moveTo>
                    <a:lnTo>
                      <a:pt x="21516" y="20609"/>
                    </a:lnTo>
                    <a:lnTo>
                      <a:pt x="19284" y="7473"/>
                    </a:lnTo>
                    <a:lnTo>
                      <a:pt x="18088" y="450"/>
                    </a:lnTo>
                    <a:lnTo>
                      <a:pt x="18032" y="211"/>
                    </a:lnTo>
                    <a:lnTo>
                      <a:pt x="17811" y="0"/>
                    </a:lnTo>
                    <a:lnTo>
                      <a:pt x="16946" y="0"/>
                    </a:lnTo>
                    <a:lnTo>
                      <a:pt x="16724" y="151"/>
                    </a:lnTo>
                    <a:lnTo>
                      <a:pt x="16668" y="332"/>
                    </a:lnTo>
                    <a:lnTo>
                      <a:pt x="10871" y="15660"/>
                    </a:lnTo>
                    <a:lnTo>
                      <a:pt x="10760" y="15660"/>
                    </a:lnTo>
                    <a:lnTo>
                      <a:pt x="7649" y="7473"/>
                    </a:lnTo>
                    <a:lnTo>
                      <a:pt x="4934" y="332"/>
                    </a:lnTo>
                    <a:lnTo>
                      <a:pt x="4878" y="151"/>
                    </a:lnTo>
                    <a:lnTo>
                      <a:pt x="4627" y="0"/>
                    </a:lnTo>
                    <a:lnTo>
                      <a:pt x="3791" y="0"/>
                    </a:lnTo>
                    <a:lnTo>
                      <a:pt x="3570" y="211"/>
                    </a:lnTo>
                    <a:lnTo>
                      <a:pt x="3512" y="450"/>
                    </a:lnTo>
                    <a:lnTo>
                      <a:pt x="56" y="20609"/>
                    </a:lnTo>
                    <a:lnTo>
                      <a:pt x="0" y="21025"/>
                    </a:lnTo>
                    <a:lnTo>
                      <a:pt x="198" y="21297"/>
                    </a:lnTo>
                    <a:lnTo>
                      <a:pt x="2620" y="21297"/>
                    </a:lnTo>
                    <a:lnTo>
                      <a:pt x="2872" y="21086"/>
                    </a:lnTo>
                    <a:lnTo>
                      <a:pt x="2898" y="20879"/>
                    </a:lnTo>
                    <a:lnTo>
                      <a:pt x="4905" y="7473"/>
                    </a:lnTo>
                    <a:lnTo>
                      <a:pt x="5020" y="7473"/>
                    </a:lnTo>
                    <a:lnTo>
                      <a:pt x="10072" y="21297"/>
                    </a:lnTo>
                    <a:lnTo>
                      <a:pt x="10117" y="21447"/>
                    </a:lnTo>
                    <a:lnTo>
                      <a:pt x="10313" y="21600"/>
                    </a:lnTo>
                    <a:lnTo>
                      <a:pt x="11289" y="21600"/>
                    </a:lnTo>
                    <a:lnTo>
                      <a:pt x="11456" y="21447"/>
                    </a:lnTo>
                    <a:lnTo>
                      <a:pt x="11512" y="21268"/>
                    </a:lnTo>
                    <a:lnTo>
                      <a:pt x="13551" y="15660"/>
                    </a:lnTo>
                    <a:lnTo>
                      <a:pt x="16528" y="7473"/>
                    </a:lnTo>
                    <a:lnTo>
                      <a:pt x="16610" y="7473"/>
                    </a:lnTo>
                    <a:lnTo>
                      <a:pt x="18675" y="20879"/>
                    </a:lnTo>
                    <a:lnTo>
                      <a:pt x="18730" y="21086"/>
                    </a:lnTo>
                    <a:lnTo>
                      <a:pt x="18953" y="21297"/>
                    </a:lnTo>
                    <a:lnTo>
                      <a:pt x="21408" y="21297"/>
                    </a:lnTo>
                    <a:lnTo>
                      <a:pt x="21600" y="2102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3" name="Forma"/>
              <p:cNvSpPr/>
              <p:nvPr/>
            </p:nvSpPr>
            <p:spPr>
              <a:xfrm>
                <a:off x="606945" y="271208"/>
                <a:ext cx="18949" cy="1274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75"/>
                    </a:moveTo>
                    <a:lnTo>
                      <a:pt x="19748" y="0"/>
                    </a:lnTo>
                    <a:lnTo>
                      <a:pt x="1882" y="0"/>
                    </a:lnTo>
                    <a:lnTo>
                      <a:pt x="0" y="275"/>
                    </a:lnTo>
                    <a:lnTo>
                      <a:pt x="0" y="21320"/>
                    </a:lnTo>
                    <a:lnTo>
                      <a:pt x="1882" y="21600"/>
                    </a:lnTo>
                    <a:lnTo>
                      <a:pt x="19748" y="21600"/>
                    </a:lnTo>
                    <a:lnTo>
                      <a:pt x="21600" y="21320"/>
                    </a:lnTo>
                    <a:lnTo>
                      <a:pt x="21600" y="27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4" name="Forma"/>
              <p:cNvSpPr/>
              <p:nvPr/>
            </p:nvSpPr>
            <p:spPr>
              <a:xfrm>
                <a:off x="661237" y="271208"/>
                <a:ext cx="71769" cy="1274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9011"/>
                    </a:moveTo>
                    <a:lnTo>
                      <a:pt x="21153" y="18732"/>
                    </a:lnTo>
                    <a:lnTo>
                      <a:pt x="5699" y="18732"/>
                    </a:lnTo>
                    <a:lnTo>
                      <a:pt x="5699" y="275"/>
                    </a:lnTo>
                    <a:lnTo>
                      <a:pt x="5206" y="0"/>
                    </a:lnTo>
                    <a:lnTo>
                      <a:pt x="436" y="0"/>
                    </a:lnTo>
                    <a:lnTo>
                      <a:pt x="0" y="275"/>
                    </a:lnTo>
                    <a:lnTo>
                      <a:pt x="0" y="21320"/>
                    </a:lnTo>
                    <a:lnTo>
                      <a:pt x="436" y="21600"/>
                    </a:lnTo>
                    <a:lnTo>
                      <a:pt x="21153" y="21600"/>
                    </a:lnTo>
                    <a:lnTo>
                      <a:pt x="21600" y="21320"/>
                    </a:lnTo>
                    <a:lnTo>
                      <a:pt x="21600" y="1901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5" name="Forma"/>
              <p:cNvSpPr/>
              <p:nvPr/>
            </p:nvSpPr>
            <p:spPr>
              <a:xfrm>
                <a:off x="584021" y="0"/>
                <a:ext cx="187085" cy="187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30"/>
                    </a:moveTo>
                    <a:lnTo>
                      <a:pt x="20755" y="6607"/>
                    </a:lnTo>
                    <a:lnTo>
                      <a:pt x="18940" y="3901"/>
                    </a:lnTo>
                    <a:lnTo>
                      <a:pt x="18446" y="3166"/>
                    </a:lnTo>
                    <a:lnTo>
                      <a:pt x="17695" y="2661"/>
                    </a:lnTo>
                    <a:lnTo>
                      <a:pt x="17695" y="10830"/>
                    </a:lnTo>
                    <a:lnTo>
                      <a:pt x="17148" y="13499"/>
                    </a:lnTo>
                    <a:lnTo>
                      <a:pt x="15660" y="15683"/>
                    </a:lnTo>
                    <a:lnTo>
                      <a:pt x="13462" y="17157"/>
                    </a:lnTo>
                    <a:lnTo>
                      <a:pt x="10785" y="17699"/>
                    </a:lnTo>
                    <a:lnTo>
                      <a:pt x="8114" y="17157"/>
                    </a:lnTo>
                    <a:lnTo>
                      <a:pt x="5927" y="15683"/>
                    </a:lnTo>
                    <a:lnTo>
                      <a:pt x="4449" y="13499"/>
                    </a:lnTo>
                    <a:lnTo>
                      <a:pt x="3906" y="10830"/>
                    </a:lnTo>
                    <a:lnTo>
                      <a:pt x="4449" y="8153"/>
                    </a:lnTo>
                    <a:lnTo>
                      <a:pt x="5927" y="5948"/>
                    </a:lnTo>
                    <a:lnTo>
                      <a:pt x="8114" y="4453"/>
                    </a:lnTo>
                    <a:lnTo>
                      <a:pt x="10785" y="3901"/>
                    </a:lnTo>
                    <a:lnTo>
                      <a:pt x="13462" y="4453"/>
                    </a:lnTo>
                    <a:lnTo>
                      <a:pt x="15660" y="5948"/>
                    </a:lnTo>
                    <a:lnTo>
                      <a:pt x="17148" y="8153"/>
                    </a:lnTo>
                    <a:lnTo>
                      <a:pt x="17695" y="10830"/>
                    </a:lnTo>
                    <a:lnTo>
                      <a:pt x="17695" y="2661"/>
                    </a:lnTo>
                    <a:lnTo>
                      <a:pt x="15010" y="849"/>
                    </a:lnTo>
                    <a:lnTo>
                      <a:pt x="10785" y="0"/>
                    </a:lnTo>
                    <a:lnTo>
                      <a:pt x="6565" y="849"/>
                    </a:lnTo>
                    <a:lnTo>
                      <a:pt x="3139" y="3166"/>
                    </a:lnTo>
                    <a:lnTo>
                      <a:pt x="840" y="6607"/>
                    </a:lnTo>
                    <a:lnTo>
                      <a:pt x="0" y="10830"/>
                    </a:lnTo>
                    <a:lnTo>
                      <a:pt x="840" y="15044"/>
                    </a:lnTo>
                    <a:lnTo>
                      <a:pt x="3139" y="18466"/>
                    </a:lnTo>
                    <a:lnTo>
                      <a:pt x="6565" y="20761"/>
                    </a:lnTo>
                    <a:lnTo>
                      <a:pt x="10785" y="21600"/>
                    </a:lnTo>
                    <a:lnTo>
                      <a:pt x="15010" y="20761"/>
                    </a:lnTo>
                    <a:lnTo>
                      <a:pt x="18446" y="18466"/>
                    </a:lnTo>
                    <a:lnTo>
                      <a:pt x="18964" y="17699"/>
                    </a:lnTo>
                    <a:lnTo>
                      <a:pt x="20755" y="15044"/>
                    </a:lnTo>
                    <a:lnTo>
                      <a:pt x="21600" y="1083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6" name="Forma"/>
              <p:cNvSpPr/>
              <p:nvPr/>
            </p:nvSpPr>
            <p:spPr>
              <a:xfrm>
                <a:off x="743000" y="269367"/>
                <a:ext cx="121680" cy="129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205"/>
                    </a:moveTo>
                    <a:lnTo>
                      <a:pt x="21404" y="20811"/>
                    </a:lnTo>
                    <a:lnTo>
                      <a:pt x="19557" y="16976"/>
                    </a:lnTo>
                    <a:lnTo>
                      <a:pt x="18299" y="14362"/>
                    </a:lnTo>
                    <a:lnTo>
                      <a:pt x="14841" y="7184"/>
                    </a:lnTo>
                    <a:lnTo>
                      <a:pt x="14841" y="14362"/>
                    </a:lnTo>
                    <a:lnTo>
                      <a:pt x="6759" y="14362"/>
                    </a:lnTo>
                    <a:lnTo>
                      <a:pt x="10704" y="6026"/>
                    </a:lnTo>
                    <a:lnTo>
                      <a:pt x="10866" y="6026"/>
                    </a:lnTo>
                    <a:lnTo>
                      <a:pt x="14841" y="14362"/>
                    </a:lnTo>
                    <a:lnTo>
                      <a:pt x="14841" y="7184"/>
                    </a:lnTo>
                    <a:lnTo>
                      <a:pt x="14284" y="6026"/>
                    </a:lnTo>
                    <a:lnTo>
                      <a:pt x="11543" y="337"/>
                    </a:lnTo>
                    <a:lnTo>
                      <a:pt x="11446" y="153"/>
                    </a:lnTo>
                    <a:lnTo>
                      <a:pt x="11155" y="0"/>
                    </a:lnTo>
                    <a:lnTo>
                      <a:pt x="10510" y="0"/>
                    </a:lnTo>
                    <a:lnTo>
                      <a:pt x="10219" y="153"/>
                    </a:lnTo>
                    <a:lnTo>
                      <a:pt x="10120" y="337"/>
                    </a:lnTo>
                    <a:lnTo>
                      <a:pt x="196" y="20811"/>
                    </a:lnTo>
                    <a:lnTo>
                      <a:pt x="0" y="21205"/>
                    </a:lnTo>
                    <a:lnTo>
                      <a:pt x="259" y="21600"/>
                    </a:lnTo>
                    <a:lnTo>
                      <a:pt x="3170" y="21600"/>
                    </a:lnTo>
                    <a:lnTo>
                      <a:pt x="3427" y="21358"/>
                    </a:lnTo>
                    <a:lnTo>
                      <a:pt x="4015" y="20100"/>
                    </a:lnTo>
                    <a:lnTo>
                      <a:pt x="5007" y="18024"/>
                    </a:lnTo>
                    <a:lnTo>
                      <a:pt x="5496" y="16976"/>
                    </a:lnTo>
                    <a:lnTo>
                      <a:pt x="16072" y="16976"/>
                    </a:lnTo>
                    <a:lnTo>
                      <a:pt x="18074" y="21146"/>
                    </a:lnTo>
                    <a:lnTo>
                      <a:pt x="18207" y="21415"/>
                    </a:lnTo>
                    <a:lnTo>
                      <a:pt x="18432" y="21600"/>
                    </a:lnTo>
                    <a:lnTo>
                      <a:pt x="21338" y="21600"/>
                    </a:lnTo>
                    <a:lnTo>
                      <a:pt x="21600" y="2120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7" name="Forma"/>
              <p:cNvSpPr/>
              <p:nvPr/>
            </p:nvSpPr>
            <p:spPr>
              <a:xfrm>
                <a:off x="798410" y="2603"/>
                <a:ext cx="105119" cy="1821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175"/>
                    </a:moveTo>
                    <a:lnTo>
                      <a:pt x="21175" y="17896"/>
                    </a:lnTo>
                    <a:lnTo>
                      <a:pt x="6952" y="17896"/>
                    </a:lnTo>
                    <a:lnTo>
                      <a:pt x="6952" y="277"/>
                    </a:lnTo>
                    <a:lnTo>
                      <a:pt x="6469" y="0"/>
                    </a:lnTo>
                    <a:lnTo>
                      <a:pt x="428" y="0"/>
                    </a:lnTo>
                    <a:lnTo>
                      <a:pt x="0" y="277"/>
                    </a:lnTo>
                    <a:lnTo>
                      <a:pt x="0" y="21323"/>
                    </a:lnTo>
                    <a:lnTo>
                      <a:pt x="428" y="21600"/>
                    </a:lnTo>
                    <a:lnTo>
                      <a:pt x="21175" y="21600"/>
                    </a:lnTo>
                    <a:lnTo>
                      <a:pt x="21600" y="21323"/>
                    </a:lnTo>
                    <a:lnTo>
                      <a:pt x="21600" y="1817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8" name="Forma"/>
              <p:cNvSpPr/>
              <p:nvPr/>
            </p:nvSpPr>
            <p:spPr>
              <a:xfrm>
                <a:off x="937627" y="2603"/>
                <a:ext cx="34076" cy="1821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77"/>
                    </a:moveTo>
                    <a:lnTo>
                      <a:pt x="20110" y="0"/>
                    </a:lnTo>
                    <a:lnTo>
                      <a:pt x="1481" y="0"/>
                    </a:lnTo>
                    <a:lnTo>
                      <a:pt x="0" y="277"/>
                    </a:lnTo>
                    <a:lnTo>
                      <a:pt x="0" y="21323"/>
                    </a:lnTo>
                    <a:lnTo>
                      <a:pt x="1481" y="21600"/>
                    </a:lnTo>
                    <a:lnTo>
                      <a:pt x="20110" y="21600"/>
                    </a:lnTo>
                    <a:lnTo>
                      <a:pt x="21600" y="21323"/>
                    </a:lnTo>
                    <a:lnTo>
                      <a:pt x="21600" y="27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9" name="Forma"/>
              <p:cNvSpPr/>
              <p:nvPr/>
            </p:nvSpPr>
            <p:spPr>
              <a:xfrm>
                <a:off x="881786" y="269367"/>
                <a:ext cx="105817" cy="1311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71"/>
                    </a:moveTo>
                    <a:lnTo>
                      <a:pt x="21268" y="303"/>
                    </a:lnTo>
                    <a:lnTo>
                      <a:pt x="18105" y="303"/>
                    </a:lnTo>
                    <a:lnTo>
                      <a:pt x="17810" y="571"/>
                    </a:lnTo>
                    <a:lnTo>
                      <a:pt x="17810" y="15060"/>
                    </a:lnTo>
                    <a:lnTo>
                      <a:pt x="17774" y="15060"/>
                    </a:lnTo>
                    <a:lnTo>
                      <a:pt x="8195" y="6119"/>
                    </a:lnTo>
                    <a:lnTo>
                      <a:pt x="1636" y="0"/>
                    </a:lnTo>
                    <a:lnTo>
                      <a:pt x="337" y="0"/>
                    </a:lnTo>
                    <a:lnTo>
                      <a:pt x="0" y="240"/>
                    </a:lnTo>
                    <a:lnTo>
                      <a:pt x="0" y="21025"/>
                    </a:lnTo>
                    <a:lnTo>
                      <a:pt x="337" y="21297"/>
                    </a:lnTo>
                    <a:lnTo>
                      <a:pt x="3456" y="21297"/>
                    </a:lnTo>
                    <a:lnTo>
                      <a:pt x="3754" y="21025"/>
                    </a:lnTo>
                    <a:lnTo>
                      <a:pt x="3754" y="6119"/>
                    </a:lnTo>
                    <a:lnTo>
                      <a:pt x="3790" y="6119"/>
                    </a:lnTo>
                    <a:lnTo>
                      <a:pt x="19928" y="21600"/>
                    </a:lnTo>
                    <a:lnTo>
                      <a:pt x="21268" y="21600"/>
                    </a:lnTo>
                    <a:lnTo>
                      <a:pt x="21600" y="21357"/>
                    </a:lnTo>
                    <a:lnTo>
                      <a:pt x="21600" y="57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0" name="Forma"/>
              <p:cNvSpPr/>
              <p:nvPr/>
            </p:nvSpPr>
            <p:spPr>
              <a:xfrm>
                <a:off x="1004480" y="2603"/>
                <a:ext cx="123610" cy="1821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77"/>
                    </a:moveTo>
                    <a:lnTo>
                      <a:pt x="21236" y="0"/>
                    </a:lnTo>
                    <a:lnTo>
                      <a:pt x="362" y="0"/>
                    </a:lnTo>
                    <a:lnTo>
                      <a:pt x="0" y="277"/>
                    </a:lnTo>
                    <a:lnTo>
                      <a:pt x="0" y="3425"/>
                    </a:lnTo>
                    <a:lnTo>
                      <a:pt x="362" y="3704"/>
                    </a:lnTo>
                    <a:lnTo>
                      <a:pt x="7818" y="3704"/>
                    </a:lnTo>
                    <a:lnTo>
                      <a:pt x="7818" y="21323"/>
                    </a:lnTo>
                    <a:lnTo>
                      <a:pt x="8231" y="21600"/>
                    </a:lnTo>
                    <a:lnTo>
                      <a:pt x="13367" y="21600"/>
                    </a:lnTo>
                    <a:lnTo>
                      <a:pt x="13775" y="21323"/>
                    </a:lnTo>
                    <a:lnTo>
                      <a:pt x="13775" y="3704"/>
                    </a:lnTo>
                    <a:lnTo>
                      <a:pt x="21236" y="3704"/>
                    </a:lnTo>
                    <a:lnTo>
                      <a:pt x="21600" y="3425"/>
                    </a:lnTo>
                    <a:lnTo>
                      <a:pt x="21600" y="27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1" name="Forma"/>
              <p:cNvSpPr/>
              <p:nvPr/>
            </p:nvSpPr>
            <p:spPr>
              <a:xfrm>
                <a:off x="1013662" y="269367"/>
                <a:ext cx="130964" cy="1311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29"/>
                    </a:moveTo>
                    <a:lnTo>
                      <a:pt x="20756" y="6607"/>
                    </a:lnTo>
                    <a:lnTo>
                      <a:pt x="18592" y="3386"/>
                    </a:lnTo>
                    <a:lnTo>
                      <a:pt x="18592" y="10829"/>
                    </a:lnTo>
                    <a:lnTo>
                      <a:pt x="17976" y="13853"/>
                    </a:lnTo>
                    <a:lnTo>
                      <a:pt x="16298" y="16323"/>
                    </a:lnTo>
                    <a:lnTo>
                      <a:pt x="13816" y="17988"/>
                    </a:lnTo>
                    <a:lnTo>
                      <a:pt x="10783" y="18599"/>
                    </a:lnTo>
                    <a:lnTo>
                      <a:pt x="7767" y="17988"/>
                    </a:lnTo>
                    <a:lnTo>
                      <a:pt x="5293" y="16323"/>
                    </a:lnTo>
                    <a:lnTo>
                      <a:pt x="3617" y="13853"/>
                    </a:lnTo>
                    <a:lnTo>
                      <a:pt x="3002" y="10829"/>
                    </a:lnTo>
                    <a:lnTo>
                      <a:pt x="3617" y="7811"/>
                    </a:lnTo>
                    <a:lnTo>
                      <a:pt x="5293" y="5320"/>
                    </a:lnTo>
                    <a:lnTo>
                      <a:pt x="7767" y="3629"/>
                    </a:lnTo>
                    <a:lnTo>
                      <a:pt x="10783" y="3003"/>
                    </a:lnTo>
                    <a:lnTo>
                      <a:pt x="13816" y="3629"/>
                    </a:lnTo>
                    <a:lnTo>
                      <a:pt x="16298" y="5320"/>
                    </a:lnTo>
                    <a:lnTo>
                      <a:pt x="17976" y="7811"/>
                    </a:lnTo>
                    <a:lnTo>
                      <a:pt x="18592" y="10829"/>
                    </a:lnTo>
                    <a:lnTo>
                      <a:pt x="18592" y="3386"/>
                    </a:lnTo>
                    <a:lnTo>
                      <a:pt x="18446" y="3166"/>
                    </a:lnTo>
                    <a:lnTo>
                      <a:pt x="18205" y="3003"/>
                    </a:lnTo>
                    <a:lnTo>
                      <a:pt x="15008" y="849"/>
                    </a:lnTo>
                    <a:lnTo>
                      <a:pt x="10783" y="0"/>
                    </a:lnTo>
                    <a:lnTo>
                      <a:pt x="6565" y="849"/>
                    </a:lnTo>
                    <a:lnTo>
                      <a:pt x="3138" y="3166"/>
                    </a:lnTo>
                    <a:lnTo>
                      <a:pt x="840" y="6607"/>
                    </a:lnTo>
                    <a:lnTo>
                      <a:pt x="0" y="10829"/>
                    </a:lnTo>
                    <a:lnTo>
                      <a:pt x="840" y="15045"/>
                    </a:lnTo>
                    <a:lnTo>
                      <a:pt x="3138" y="18465"/>
                    </a:lnTo>
                    <a:lnTo>
                      <a:pt x="6565" y="20761"/>
                    </a:lnTo>
                    <a:lnTo>
                      <a:pt x="10783" y="21600"/>
                    </a:lnTo>
                    <a:lnTo>
                      <a:pt x="15008" y="20761"/>
                    </a:lnTo>
                    <a:lnTo>
                      <a:pt x="18244" y="18599"/>
                    </a:lnTo>
                    <a:lnTo>
                      <a:pt x="18446" y="18465"/>
                    </a:lnTo>
                    <a:lnTo>
                      <a:pt x="20756" y="15045"/>
                    </a:lnTo>
                    <a:lnTo>
                      <a:pt x="21600" y="10829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2" name="Forma"/>
              <p:cNvSpPr/>
              <p:nvPr/>
            </p:nvSpPr>
            <p:spPr>
              <a:xfrm>
                <a:off x="1194358" y="274853"/>
                <a:ext cx="70308" cy="1238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9309"/>
                    </a:moveTo>
                    <a:lnTo>
                      <a:pt x="21147" y="19059"/>
                    </a:lnTo>
                    <a:lnTo>
                      <a:pt x="14382" y="19059"/>
                    </a:lnTo>
                    <a:lnTo>
                      <a:pt x="14382" y="286"/>
                    </a:lnTo>
                    <a:lnTo>
                      <a:pt x="13933" y="0"/>
                    </a:lnTo>
                    <a:lnTo>
                      <a:pt x="10632" y="0"/>
                    </a:lnTo>
                    <a:lnTo>
                      <a:pt x="2298" y="4286"/>
                    </a:lnTo>
                    <a:lnTo>
                      <a:pt x="2072" y="4413"/>
                    </a:lnTo>
                    <a:lnTo>
                      <a:pt x="1959" y="4667"/>
                    </a:lnTo>
                    <a:lnTo>
                      <a:pt x="2126" y="4924"/>
                    </a:lnTo>
                    <a:lnTo>
                      <a:pt x="2802" y="6034"/>
                    </a:lnTo>
                    <a:lnTo>
                      <a:pt x="2965" y="6318"/>
                    </a:lnTo>
                    <a:lnTo>
                      <a:pt x="3531" y="6382"/>
                    </a:lnTo>
                    <a:lnTo>
                      <a:pt x="4030" y="6258"/>
                    </a:lnTo>
                    <a:lnTo>
                      <a:pt x="8892" y="4860"/>
                    </a:lnTo>
                    <a:lnTo>
                      <a:pt x="8892" y="19059"/>
                    </a:lnTo>
                    <a:lnTo>
                      <a:pt x="445" y="19059"/>
                    </a:lnTo>
                    <a:lnTo>
                      <a:pt x="0" y="19309"/>
                    </a:lnTo>
                    <a:lnTo>
                      <a:pt x="0" y="21347"/>
                    </a:lnTo>
                    <a:lnTo>
                      <a:pt x="445" y="21600"/>
                    </a:lnTo>
                    <a:lnTo>
                      <a:pt x="21147" y="21600"/>
                    </a:lnTo>
                    <a:lnTo>
                      <a:pt x="21600" y="21347"/>
                    </a:lnTo>
                    <a:lnTo>
                      <a:pt x="21600" y="19309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3" name="Forma"/>
              <p:cNvSpPr/>
              <p:nvPr/>
            </p:nvSpPr>
            <p:spPr>
              <a:xfrm>
                <a:off x="1157744" y="2603"/>
                <a:ext cx="115787" cy="1821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77"/>
                    </a:moveTo>
                    <a:lnTo>
                      <a:pt x="21209" y="0"/>
                    </a:lnTo>
                    <a:lnTo>
                      <a:pt x="391" y="0"/>
                    </a:lnTo>
                    <a:lnTo>
                      <a:pt x="0" y="277"/>
                    </a:lnTo>
                    <a:lnTo>
                      <a:pt x="0" y="21323"/>
                    </a:lnTo>
                    <a:lnTo>
                      <a:pt x="391" y="21600"/>
                    </a:lnTo>
                    <a:lnTo>
                      <a:pt x="21209" y="21600"/>
                    </a:lnTo>
                    <a:lnTo>
                      <a:pt x="21600" y="21323"/>
                    </a:lnTo>
                    <a:lnTo>
                      <a:pt x="21600" y="18175"/>
                    </a:lnTo>
                    <a:lnTo>
                      <a:pt x="21209" y="17896"/>
                    </a:lnTo>
                    <a:lnTo>
                      <a:pt x="6307" y="17896"/>
                    </a:lnTo>
                    <a:lnTo>
                      <a:pt x="6307" y="12495"/>
                    </a:lnTo>
                    <a:lnTo>
                      <a:pt x="18788" y="12495"/>
                    </a:lnTo>
                    <a:lnTo>
                      <a:pt x="19221" y="12251"/>
                    </a:lnTo>
                    <a:lnTo>
                      <a:pt x="19221" y="9042"/>
                    </a:lnTo>
                    <a:lnTo>
                      <a:pt x="18788" y="8763"/>
                    </a:lnTo>
                    <a:lnTo>
                      <a:pt x="6307" y="8763"/>
                    </a:lnTo>
                    <a:lnTo>
                      <a:pt x="6307" y="3704"/>
                    </a:lnTo>
                    <a:lnTo>
                      <a:pt x="21209" y="3704"/>
                    </a:lnTo>
                    <a:lnTo>
                      <a:pt x="21600" y="3425"/>
                    </a:lnTo>
                    <a:lnTo>
                      <a:pt x="21600" y="27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4" name="Forma"/>
              <p:cNvSpPr/>
              <p:nvPr/>
            </p:nvSpPr>
            <p:spPr>
              <a:xfrm>
                <a:off x="1285252" y="273011"/>
                <a:ext cx="84164" cy="1275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674"/>
                    </a:moveTo>
                    <a:lnTo>
                      <a:pt x="21020" y="13843"/>
                    </a:lnTo>
                    <a:lnTo>
                      <a:pt x="19579" y="12348"/>
                    </a:lnTo>
                    <a:lnTo>
                      <a:pt x="19061" y="12034"/>
                    </a:lnTo>
                    <a:lnTo>
                      <a:pt x="17734" y="11229"/>
                    </a:lnTo>
                    <a:lnTo>
                      <a:pt x="16727" y="10833"/>
                    </a:lnTo>
                    <a:lnTo>
                      <a:pt x="16727" y="15736"/>
                    </a:lnTo>
                    <a:lnTo>
                      <a:pt x="16261" y="17134"/>
                    </a:lnTo>
                    <a:lnTo>
                      <a:pt x="14983" y="18193"/>
                    </a:lnTo>
                    <a:lnTo>
                      <a:pt x="13083" y="18866"/>
                    </a:lnTo>
                    <a:lnTo>
                      <a:pt x="10749" y="19100"/>
                    </a:lnTo>
                    <a:lnTo>
                      <a:pt x="8530" y="18862"/>
                    </a:lnTo>
                    <a:lnTo>
                      <a:pt x="6652" y="18184"/>
                    </a:lnTo>
                    <a:lnTo>
                      <a:pt x="5349" y="17121"/>
                    </a:lnTo>
                    <a:lnTo>
                      <a:pt x="4863" y="15736"/>
                    </a:lnTo>
                    <a:lnTo>
                      <a:pt x="5257" y="14520"/>
                    </a:lnTo>
                    <a:lnTo>
                      <a:pt x="6411" y="13410"/>
                    </a:lnTo>
                    <a:lnTo>
                      <a:pt x="8272" y="12539"/>
                    </a:lnTo>
                    <a:lnTo>
                      <a:pt x="10795" y="12034"/>
                    </a:lnTo>
                    <a:lnTo>
                      <a:pt x="13321" y="12539"/>
                    </a:lnTo>
                    <a:lnTo>
                      <a:pt x="15182" y="13410"/>
                    </a:lnTo>
                    <a:lnTo>
                      <a:pt x="16333" y="14520"/>
                    </a:lnTo>
                    <a:lnTo>
                      <a:pt x="16727" y="15736"/>
                    </a:lnTo>
                    <a:lnTo>
                      <a:pt x="16727" y="10833"/>
                    </a:lnTo>
                    <a:lnTo>
                      <a:pt x="15938" y="10521"/>
                    </a:lnTo>
                    <a:lnTo>
                      <a:pt x="15938" y="10399"/>
                    </a:lnTo>
                    <a:lnTo>
                      <a:pt x="17539" y="9704"/>
                    </a:lnTo>
                    <a:lnTo>
                      <a:pt x="18484" y="9072"/>
                    </a:lnTo>
                    <a:lnTo>
                      <a:pt x="19100" y="8659"/>
                    </a:lnTo>
                    <a:lnTo>
                      <a:pt x="20283" y="7297"/>
                    </a:lnTo>
                    <a:lnTo>
                      <a:pt x="20753" y="5647"/>
                    </a:lnTo>
                    <a:lnTo>
                      <a:pt x="20000" y="3334"/>
                    </a:lnTo>
                    <a:lnTo>
                      <a:pt x="19061" y="2532"/>
                    </a:lnTo>
                    <a:lnTo>
                      <a:pt x="17910" y="1551"/>
                    </a:lnTo>
                    <a:lnTo>
                      <a:pt x="16036" y="876"/>
                    </a:lnTo>
                    <a:lnTo>
                      <a:pt x="16036" y="5772"/>
                    </a:lnTo>
                    <a:lnTo>
                      <a:pt x="15723" y="6931"/>
                    </a:lnTo>
                    <a:lnTo>
                      <a:pt x="14768" y="7910"/>
                    </a:lnTo>
                    <a:lnTo>
                      <a:pt x="13135" y="8646"/>
                    </a:lnTo>
                    <a:lnTo>
                      <a:pt x="10795" y="9072"/>
                    </a:lnTo>
                    <a:lnTo>
                      <a:pt x="8442" y="8635"/>
                    </a:lnTo>
                    <a:lnTo>
                      <a:pt x="6812" y="7910"/>
                    </a:lnTo>
                    <a:lnTo>
                      <a:pt x="5867" y="6940"/>
                    </a:lnTo>
                    <a:lnTo>
                      <a:pt x="5560" y="5772"/>
                    </a:lnTo>
                    <a:lnTo>
                      <a:pt x="5965" y="4472"/>
                    </a:lnTo>
                    <a:lnTo>
                      <a:pt x="7060" y="3446"/>
                    </a:lnTo>
                    <a:lnTo>
                      <a:pt x="8680" y="2775"/>
                    </a:lnTo>
                    <a:lnTo>
                      <a:pt x="10658" y="2532"/>
                    </a:lnTo>
                    <a:lnTo>
                      <a:pt x="12800" y="2775"/>
                    </a:lnTo>
                    <a:lnTo>
                      <a:pt x="14504" y="3446"/>
                    </a:lnTo>
                    <a:lnTo>
                      <a:pt x="15632" y="4472"/>
                    </a:lnTo>
                    <a:lnTo>
                      <a:pt x="16036" y="5772"/>
                    </a:lnTo>
                    <a:lnTo>
                      <a:pt x="16036" y="876"/>
                    </a:lnTo>
                    <a:lnTo>
                      <a:pt x="14739" y="407"/>
                    </a:lnTo>
                    <a:lnTo>
                      <a:pt x="10749" y="0"/>
                    </a:lnTo>
                    <a:lnTo>
                      <a:pt x="6838" y="407"/>
                    </a:lnTo>
                    <a:lnTo>
                      <a:pt x="3693" y="1551"/>
                    </a:lnTo>
                    <a:lnTo>
                      <a:pt x="1600" y="3334"/>
                    </a:lnTo>
                    <a:lnTo>
                      <a:pt x="838" y="5647"/>
                    </a:lnTo>
                    <a:lnTo>
                      <a:pt x="1310" y="7316"/>
                    </a:lnTo>
                    <a:lnTo>
                      <a:pt x="2493" y="8689"/>
                    </a:lnTo>
                    <a:lnTo>
                      <a:pt x="4058" y="9736"/>
                    </a:lnTo>
                    <a:lnTo>
                      <a:pt x="5658" y="10429"/>
                    </a:lnTo>
                    <a:lnTo>
                      <a:pt x="5658" y="10521"/>
                    </a:lnTo>
                    <a:lnTo>
                      <a:pt x="4045" y="11173"/>
                    </a:lnTo>
                    <a:lnTo>
                      <a:pt x="2180" y="12292"/>
                    </a:lnTo>
                    <a:lnTo>
                      <a:pt x="642" y="13813"/>
                    </a:lnTo>
                    <a:lnTo>
                      <a:pt x="0" y="15674"/>
                    </a:lnTo>
                    <a:lnTo>
                      <a:pt x="753" y="18018"/>
                    </a:lnTo>
                    <a:lnTo>
                      <a:pt x="2901" y="19898"/>
                    </a:lnTo>
                    <a:lnTo>
                      <a:pt x="6271" y="21148"/>
                    </a:lnTo>
                    <a:lnTo>
                      <a:pt x="10701" y="21600"/>
                    </a:lnTo>
                    <a:lnTo>
                      <a:pt x="15264" y="21148"/>
                    </a:lnTo>
                    <a:lnTo>
                      <a:pt x="18692" y="19898"/>
                    </a:lnTo>
                    <a:lnTo>
                      <a:pt x="19608" y="19100"/>
                    </a:lnTo>
                    <a:lnTo>
                      <a:pt x="20850" y="18018"/>
                    </a:lnTo>
                    <a:lnTo>
                      <a:pt x="21600" y="1567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5" name="Forma"/>
              <p:cNvSpPr/>
              <p:nvPr/>
            </p:nvSpPr>
            <p:spPr>
              <a:xfrm>
                <a:off x="1300073" y="0"/>
                <a:ext cx="159487" cy="187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092"/>
                    </a:moveTo>
                    <a:lnTo>
                      <a:pt x="21318" y="17881"/>
                    </a:lnTo>
                    <a:lnTo>
                      <a:pt x="21081" y="17671"/>
                    </a:lnTo>
                    <a:lnTo>
                      <a:pt x="19135" y="15961"/>
                    </a:lnTo>
                    <a:lnTo>
                      <a:pt x="18925" y="15781"/>
                    </a:lnTo>
                    <a:lnTo>
                      <a:pt x="18533" y="15749"/>
                    </a:lnTo>
                    <a:lnTo>
                      <a:pt x="18255" y="15961"/>
                    </a:lnTo>
                    <a:lnTo>
                      <a:pt x="17087" y="16659"/>
                    </a:lnTo>
                    <a:lnTo>
                      <a:pt x="15797" y="17200"/>
                    </a:lnTo>
                    <a:lnTo>
                      <a:pt x="14390" y="17548"/>
                    </a:lnTo>
                    <a:lnTo>
                      <a:pt x="12862" y="17671"/>
                    </a:lnTo>
                    <a:lnTo>
                      <a:pt x="9727" y="17116"/>
                    </a:lnTo>
                    <a:lnTo>
                      <a:pt x="7224" y="15612"/>
                    </a:lnTo>
                    <a:lnTo>
                      <a:pt x="5568" y="13406"/>
                    </a:lnTo>
                    <a:lnTo>
                      <a:pt x="4967" y="10741"/>
                    </a:lnTo>
                    <a:lnTo>
                      <a:pt x="5561" y="8054"/>
                    </a:lnTo>
                    <a:lnTo>
                      <a:pt x="7205" y="5828"/>
                    </a:lnTo>
                    <a:lnTo>
                      <a:pt x="9696" y="4311"/>
                    </a:lnTo>
                    <a:lnTo>
                      <a:pt x="12826" y="3750"/>
                    </a:lnTo>
                    <a:lnTo>
                      <a:pt x="14300" y="3872"/>
                    </a:lnTo>
                    <a:lnTo>
                      <a:pt x="15726" y="4219"/>
                    </a:lnTo>
                    <a:lnTo>
                      <a:pt x="17061" y="4775"/>
                    </a:lnTo>
                    <a:lnTo>
                      <a:pt x="18255" y="5519"/>
                    </a:lnTo>
                    <a:lnTo>
                      <a:pt x="18533" y="5761"/>
                    </a:lnTo>
                    <a:lnTo>
                      <a:pt x="18886" y="5761"/>
                    </a:lnTo>
                    <a:lnTo>
                      <a:pt x="19135" y="5519"/>
                    </a:lnTo>
                    <a:lnTo>
                      <a:pt x="21149" y="3750"/>
                    </a:lnTo>
                    <a:lnTo>
                      <a:pt x="21285" y="3630"/>
                    </a:lnTo>
                    <a:lnTo>
                      <a:pt x="21567" y="3390"/>
                    </a:lnTo>
                    <a:lnTo>
                      <a:pt x="21567" y="3030"/>
                    </a:lnTo>
                    <a:lnTo>
                      <a:pt x="15219" y="179"/>
                    </a:lnTo>
                    <a:lnTo>
                      <a:pt x="12720" y="0"/>
                    </a:lnTo>
                    <a:lnTo>
                      <a:pt x="7759" y="849"/>
                    </a:lnTo>
                    <a:lnTo>
                      <a:pt x="3717" y="3166"/>
                    </a:lnTo>
                    <a:lnTo>
                      <a:pt x="998" y="6607"/>
                    </a:lnTo>
                    <a:lnTo>
                      <a:pt x="0" y="10830"/>
                    </a:lnTo>
                    <a:lnTo>
                      <a:pt x="998" y="15044"/>
                    </a:lnTo>
                    <a:lnTo>
                      <a:pt x="3717" y="18466"/>
                    </a:lnTo>
                    <a:lnTo>
                      <a:pt x="7759" y="20761"/>
                    </a:lnTo>
                    <a:lnTo>
                      <a:pt x="12720" y="21600"/>
                    </a:lnTo>
                    <a:lnTo>
                      <a:pt x="15045" y="21424"/>
                    </a:lnTo>
                    <a:lnTo>
                      <a:pt x="21285" y="18690"/>
                    </a:lnTo>
                    <a:lnTo>
                      <a:pt x="21600" y="18092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6" name="Forma"/>
              <p:cNvSpPr/>
              <p:nvPr/>
            </p:nvSpPr>
            <p:spPr>
              <a:xfrm>
                <a:off x="1388160" y="270102"/>
                <a:ext cx="83592" cy="130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689"/>
                    </a:moveTo>
                    <a:lnTo>
                      <a:pt x="20767" y="11913"/>
                    </a:lnTo>
                    <a:lnTo>
                      <a:pt x="19375" y="10621"/>
                    </a:lnTo>
                    <a:lnTo>
                      <a:pt x="18555" y="9860"/>
                    </a:lnTo>
                    <a:lnTo>
                      <a:pt x="17268" y="9338"/>
                    </a:lnTo>
                    <a:lnTo>
                      <a:pt x="17268" y="14718"/>
                    </a:lnTo>
                    <a:lnTo>
                      <a:pt x="16789" y="16325"/>
                    </a:lnTo>
                    <a:lnTo>
                      <a:pt x="15473" y="17650"/>
                    </a:lnTo>
                    <a:lnTo>
                      <a:pt x="13501" y="18550"/>
                    </a:lnTo>
                    <a:lnTo>
                      <a:pt x="11063" y="18883"/>
                    </a:lnTo>
                    <a:lnTo>
                      <a:pt x="7830" y="18306"/>
                    </a:lnTo>
                    <a:lnTo>
                      <a:pt x="5749" y="16849"/>
                    </a:lnTo>
                    <a:lnTo>
                      <a:pt x="4699" y="14916"/>
                    </a:lnTo>
                    <a:lnTo>
                      <a:pt x="4562" y="12914"/>
                    </a:lnTo>
                    <a:lnTo>
                      <a:pt x="5169" y="12327"/>
                    </a:lnTo>
                    <a:lnTo>
                      <a:pt x="6501" y="11566"/>
                    </a:lnTo>
                    <a:lnTo>
                      <a:pt x="8480" y="10905"/>
                    </a:lnTo>
                    <a:lnTo>
                      <a:pt x="11017" y="10621"/>
                    </a:lnTo>
                    <a:lnTo>
                      <a:pt x="13461" y="10945"/>
                    </a:lnTo>
                    <a:lnTo>
                      <a:pt x="15447" y="11824"/>
                    </a:lnTo>
                    <a:lnTo>
                      <a:pt x="16783" y="13126"/>
                    </a:lnTo>
                    <a:lnTo>
                      <a:pt x="17268" y="14718"/>
                    </a:lnTo>
                    <a:lnTo>
                      <a:pt x="17268" y="9338"/>
                    </a:lnTo>
                    <a:lnTo>
                      <a:pt x="17075" y="9258"/>
                    </a:lnTo>
                    <a:lnTo>
                      <a:pt x="15407" y="8585"/>
                    </a:lnTo>
                    <a:lnTo>
                      <a:pt x="11768" y="8146"/>
                    </a:lnTo>
                    <a:lnTo>
                      <a:pt x="8608" y="8146"/>
                    </a:lnTo>
                    <a:lnTo>
                      <a:pt x="5884" y="9111"/>
                    </a:lnTo>
                    <a:lnTo>
                      <a:pt x="5500" y="9258"/>
                    </a:lnTo>
                    <a:lnTo>
                      <a:pt x="7607" y="6718"/>
                    </a:lnTo>
                    <a:lnTo>
                      <a:pt x="10879" y="4707"/>
                    </a:lnTo>
                    <a:lnTo>
                      <a:pt x="14262" y="3306"/>
                    </a:lnTo>
                    <a:lnTo>
                      <a:pt x="16704" y="2595"/>
                    </a:lnTo>
                    <a:lnTo>
                      <a:pt x="17596" y="2412"/>
                    </a:lnTo>
                    <a:lnTo>
                      <a:pt x="17790" y="2078"/>
                    </a:lnTo>
                    <a:lnTo>
                      <a:pt x="17554" y="1722"/>
                    </a:lnTo>
                    <a:lnTo>
                      <a:pt x="16753" y="482"/>
                    </a:lnTo>
                    <a:lnTo>
                      <a:pt x="16563" y="147"/>
                    </a:lnTo>
                    <a:lnTo>
                      <a:pt x="16139" y="0"/>
                    </a:lnTo>
                    <a:lnTo>
                      <a:pt x="6166" y="3878"/>
                    </a:lnTo>
                    <a:lnTo>
                      <a:pt x="0" y="13149"/>
                    </a:lnTo>
                    <a:lnTo>
                      <a:pt x="676" y="16430"/>
                    </a:lnTo>
                    <a:lnTo>
                      <a:pt x="2730" y="19118"/>
                    </a:lnTo>
                    <a:lnTo>
                      <a:pt x="6196" y="20933"/>
                    </a:lnTo>
                    <a:lnTo>
                      <a:pt x="11105" y="21600"/>
                    </a:lnTo>
                    <a:lnTo>
                      <a:pt x="15148" y="21055"/>
                    </a:lnTo>
                    <a:lnTo>
                      <a:pt x="18489" y="19570"/>
                    </a:lnTo>
                    <a:lnTo>
                      <a:pt x="19201" y="18883"/>
                    </a:lnTo>
                    <a:lnTo>
                      <a:pt x="20763" y="17375"/>
                    </a:lnTo>
                    <a:lnTo>
                      <a:pt x="21600" y="14689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7" name="Forma"/>
              <p:cNvSpPr/>
              <p:nvPr/>
            </p:nvSpPr>
            <p:spPr>
              <a:xfrm>
                <a:off x="1484489" y="273011"/>
                <a:ext cx="79618" cy="1275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706"/>
                    </a:moveTo>
                    <a:lnTo>
                      <a:pt x="20994" y="13875"/>
                    </a:lnTo>
                    <a:lnTo>
                      <a:pt x="19481" y="12382"/>
                    </a:lnTo>
                    <a:lnTo>
                      <a:pt x="17534" y="11272"/>
                    </a:lnTo>
                    <a:lnTo>
                      <a:pt x="15619" y="10586"/>
                    </a:lnTo>
                    <a:lnTo>
                      <a:pt x="15619" y="10491"/>
                    </a:lnTo>
                    <a:lnTo>
                      <a:pt x="17352" y="9796"/>
                    </a:lnTo>
                    <a:lnTo>
                      <a:pt x="18995" y="8719"/>
                    </a:lnTo>
                    <a:lnTo>
                      <a:pt x="20225" y="7316"/>
                    </a:lnTo>
                    <a:lnTo>
                      <a:pt x="20707" y="5647"/>
                    </a:lnTo>
                    <a:lnTo>
                      <a:pt x="19898" y="3306"/>
                    </a:lnTo>
                    <a:lnTo>
                      <a:pt x="19209" y="2749"/>
                    </a:lnTo>
                    <a:lnTo>
                      <a:pt x="17696" y="1530"/>
                    </a:lnTo>
                    <a:lnTo>
                      <a:pt x="14416" y="398"/>
                    </a:lnTo>
                    <a:lnTo>
                      <a:pt x="10382" y="0"/>
                    </a:lnTo>
                    <a:lnTo>
                      <a:pt x="6681" y="426"/>
                    </a:lnTo>
                    <a:lnTo>
                      <a:pt x="3790" y="1357"/>
                    </a:lnTo>
                    <a:lnTo>
                      <a:pt x="1909" y="2291"/>
                    </a:lnTo>
                    <a:lnTo>
                      <a:pt x="893" y="2934"/>
                    </a:lnTo>
                    <a:lnTo>
                      <a:pt x="848" y="3309"/>
                    </a:lnTo>
                    <a:lnTo>
                      <a:pt x="1237" y="3519"/>
                    </a:lnTo>
                    <a:lnTo>
                      <a:pt x="3511" y="4782"/>
                    </a:lnTo>
                    <a:lnTo>
                      <a:pt x="4059" y="4722"/>
                    </a:lnTo>
                    <a:lnTo>
                      <a:pt x="4348" y="4474"/>
                    </a:lnTo>
                    <a:lnTo>
                      <a:pt x="5337" y="3797"/>
                    </a:lnTo>
                    <a:lnTo>
                      <a:pt x="7119" y="2749"/>
                    </a:lnTo>
                    <a:lnTo>
                      <a:pt x="10082" y="2749"/>
                    </a:lnTo>
                    <a:lnTo>
                      <a:pt x="12194" y="2984"/>
                    </a:lnTo>
                    <a:lnTo>
                      <a:pt x="13996" y="3655"/>
                    </a:lnTo>
                    <a:lnTo>
                      <a:pt x="15250" y="4713"/>
                    </a:lnTo>
                    <a:lnTo>
                      <a:pt x="15719" y="6114"/>
                    </a:lnTo>
                    <a:lnTo>
                      <a:pt x="15284" y="7396"/>
                    </a:lnTo>
                    <a:lnTo>
                      <a:pt x="13978" y="8446"/>
                    </a:lnTo>
                    <a:lnTo>
                      <a:pt x="11801" y="9153"/>
                    </a:lnTo>
                    <a:lnTo>
                      <a:pt x="8755" y="9414"/>
                    </a:lnTo>
                    <a:lnTo>
                      <a:pt x="5292" y="9414"/>
                    </a:lnTo>
                    <a:lnTo>
                      <a:pt x="4996" y="9596"/>
                    </a:lnTo>
                    <a:lnTo>
                      <a:pt x="4996" y="11821"/>
                    </a:lnTo>
                    <a:lnTo>
                      <a:pt x="5386" y="12034"/>
                    </a:lnTo>
                    <a:lnTo>
                      <a:pt x="8696" y="12034"/>
                    </a:lnTo>
                    <a:lnTo>
                      <a:pt x="12152" y="12339"/>
                    </a:lnTo>
                    <a:lnTo>
                      <a:pt x="14588" y="13146"/>
                    </a:lnTo>
                    <a:lnTo>
                      <a:pt x="16035" y="14299"/>
                    </a:lnTo>
                    <a:lnTo>
                      <a:pt x="16511" y="15643"/>
                    </a:lnTo>
                    <a:lnTo>
                      <a:pt x="15998" y="17035"/>
                    </a:lnTo>
                    <a:lnTo>
                      <a:pt x="14626" y="18083"/>
                    </a:lnTo>
                    <a:lnTo>
                      <a:pt x="12656" y="18745"/>
                    </a:lnTo>
                    <a:lnTo>
                      <a:pt x="10333" y="18973"/>
                    </a:lnTo>
                    <a:lnTo>
                      <a:pt x="7784" y="18711"/>
                    </a:lnTo>
                    <a:lnTo>
                      <a:pt x="5713" y="18111"/>
                    </a:lnTo>
                    <a:lnTo>
                      <a:pt x="4272" y="17466"/>
                    </a:lnTo>
                    <a:lnTo>
                      <a:pt x="3611" y="17061"/>
                    </a:lnTo>
                    <a:lnTo>
                      <a:pt x="3215" y="16786"/>
                    </a:lnTo>
                    <a:lnTo>
                      <a:pt x="2770" y="16756"/>
                    </a:lnTo>
                    <a:lnTo>
                      <a:pt x="2278" y="16999"/>
                    </a:lnTo>
                    <a:lnTo>
                      <a:pt x="348" y="18113"/>
                    </a:lnTo>
                    <a:lnTo>
                      <a:pt x="0" y="18294"/>
                    </a:lnTo>
                    <a:lnTo>
                      <a:pt x="0" y="18634"/>
                    </a:lnTo>
                    <a:lnTo>
                      <a:pt x="300" y="18851"/>
                    </a:lnTo>
                    <a:lnTo>
                      <a:pt x="1482" y="19621"/>
                    </a:lnTo>
                    <a:lnTo>
                      <a:pt x="3477" y="20529"/>
                    </a:lnTo>
                    <a:lnTo>
                      <a:pt x="6416" y="21284"/>
                    </a:lnTo>
                    <a:lnTo>
                      <a:pt x="10430" y="21600"/>
                    </a:lnTo>
                    <a:lnTo>
                      <a:pt x="15054" y="21153"/>
                    </a:lnTo>
                    <a:lnTo>
                      <a:pt x="18575" y="19913"/>
                    </a:lnTo>
                    <a:lnTo>
                      <a:pt x="19701" y="18973"/>
                    </a:lnTo>
                    <a:lnTo>
                      <a:pt x="20814" y="18044"/>
                    </a:lnTo>
                    <a:lnTo>
                      <a:pt x="21600" y="1570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8" name="Forma"/>
              <p:cNvSpPr/>
              <p:nvPr/>
            </p:nvSpPr>
            <p:spPr>
              <a:xfrm>
                <a:off x="1491843" y="0"/>
                <a:ext cx="153760" cy="187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70"/>
                    </a:moveTo>
                    <a:lnTo>
                      <a:pt x="21274" y="300"/>
                    </a:lnTo>
                    <a:lnTo>
                      <a:pt x="17143" y="300"/>
                    </a:lnTo>
                    <a:lnTo>
                      <a:pt x="16849" y="570"/>
                    </a:lnTo>
                    <a:lnTo>
                      <a:pt x="16849" y="13261"/>
                    </a:lnTo>
                    <a:lnTo>
                      <a:pt x="16811" y="13261"/>
                    </a:lnTo>
                    <a:lnTo>
                      <a:pt x="10587" y="7830"/>
                    </a:lnTo>
                    <a:lnTo>
                      <a:pt x="1609" y="0"/>
                    </a:lnTo>
                    <a:lnTo>
                      <a:pt x="328" y="0"/>
                    </a:lnTo>
                    <a:lnTo>
                      <a:pt x="0" y="240"/>
                    </a:lnTo>
                    <a:lnTo>
                      <a:pt x="0" y="21030"/>
                    </a:lnTo>
                    <a:lnTo>
                      <a:pt x="328" y="21300"/>
                    </a:lnTo>
                    <a:lnTo>
                      <a:pt x="4421" y="21300"/>
                    </a:lnTo>
                    <a:lnTo>
                      <a:pt x="4712" y="21030"/>
                    </a:lnTo>
                    <a:lnTo>
                      <a:pt x="4712" y="7830"/>
                    </a:lnTo>
                    <a:lnTo>
                      <a:pt x="4751" y="7830"/>
                    </a:lnTo>
                    <a:lnTo>
                      <a:pt x="20032" y="21600"/>
                    </a:lnTo>
                    <a:lnTo>
                      <a:pt x="21274" y="21600"/>
                    </a:lnTo>
                    <a:lnTo>
                      <a:pt x="21600" y="21361"/>
                    </a:lnTo>
                    <a:lnTo>
                      <a:pt x="21600" y="57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9" name="Forma"/>
              <p:cNvSpPr/>
              <p:nvPr/>
            </p:nvSpPr>
            <p:spPr>
              <a:xfrm>
                <a:off x="1690369" y="2603"/>
                <a:ext cx="34063" cy="1821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77"/>
                    </a:moveTo>
                    <a:lnTo>
                      <a:pt x="20118" y="0"/>
                    </a:lnTo>
                    <a:lnTo>
                      <a:pt x="1482" y="0"/>
                    </a:lnTo>
                    <a:lnTo>
                      <a:pt x="0" y="277"/>
                    </a:lnTo>
                    <a:lnTo>
                      <a:pt x="0" y="21323"/>
                    </a:lnTo>
                    <a:lnTo>
                      <a:pt x="1482" y="21600"/>
                    </a:lnTo>
                    <a:lnTo>
                      <a:pt x="20118" y="21600"/>
                    </a:lnTo>
                    <a:lnTo>
                      <a:pt x="21600" y="21323"/>
                    </a:lnTo>
                    <a:lnTo>
                      <a:pt x="21600" y="27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0" name="Forma"/>
              <p:cNvSpPr/>
              <p:nvPr/>
            </p:nvSpPr>
            <p:spPr>
              <a:xfrm>
                <a:off x="1758530" y="0"/>
                <a:ext cx="159500" cy="187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092"/>
                    </a:moveTo>
                    <a:lnTo>
                      <a:pt x="21318" y="17881"/>
                    </a:lnTo>
                    <a:lnTo>
                      <a:pt x="21081" y="17671"/>
                    </a:lnTo>
                    <a:lnTo>
                      <a:pt x="19137" y="15961"/>
                    </a:lnTo>
                    <a:lnTo>
                      <a:pt x="18924" y="15781"/>
                    </a:lnTo>
                    <a:lnTo>
                      <a:pt x="18537" y="15749"/>
                    </a:lnTo>
                    <a:lnTo>
                      <a:pt x="18253" y="15961"/>
                    </a:lnTo>
                    <a:lnTo>
                      <a:pt x="17085" y="16659"/>
                    </a:lnTo>
                    <a:lnTo>
                      <a:pt x="15797" y="17200"/>
                    </a:lnTo>
                    <a:lnTo>
                      <a:pt x="14389" y="17548"/>
                    </a:lnTo>
                    <a:lnTo>
                      <a:pt x="12861" y="17671"/>
                    </a:lnTo>
                    <a:lnTo>
                      <a:pt x="9726" y="17116"/>
                    </a:lnTo>
                    <a:lnTo>
                      <a:pt x="7225" y="15612"/>
                    </a:lnTo>
                    <a:lnTo>
                      <a:pt x="5569" y="13406"/>
                    </a:lnTo>
                    <a:lnTo>
                      <a:pt x="4970" y="10741"/>
                    </a:lnTo>
                    <a:lnTo>
                      <a:pt x="5564" y="8054"/>
                    </a:lnTo>
                    <a:lnTo>
                      <a:pt x="7208" y="5828"/>
                    </a:lnTo>
                    <a:lnTo>
                      <a:pt x="9697" y="4311"/>
                    </a:lnTo>
                    <a:lnTo>
                      <a:pt x="12829" y="3750"/>
                    </a:lnTo>
                    <a:lnTo>
                      <a:pt x="14301" y="3872"/>
                    </a:lnTo>
                    <a:lnTo>
                      <a:pt x="15727" y="4219"/>
                    </a:lnTo>
                    <a:lnTo>
                      <a:pt x="17060" y="4775"/>
                    </a:lnTo>
                    <a:lnTo>
                      <a:pt x="18253" y="5519"/>
                    </a:lnTo>
                    <a:lnTo>
                      <a:pt x="18537" y="5761"/>
                    </a:lnTo>
                    <a:lnTo>
                      <a:pt x="18886" y="5761"/>
                    </a:lnTo>
                    <a:lnTo>
                      <a:pt x="19137" y="5519"/>
                    </a:lnTo>
                    <a:lnTo>
                      <a:pt x="21148" y="3750"/>
                    </a:lnTo>
                    <a:lnTo>
                      <a:pt x="21284" y="3630"/>
                    </a:lnTo>
                    <a:lnTo>
                      <a:pt x="21567" y="3390"/>
                    </a:lnTo>
                    <a:lnTo>
                      <a:pt x="21567" y="3030"/>
                    </a:lnTo>
                    <a:lnTo>
                      <a:pt x="15219" y="179"/>
                    </a:lnTo>
                    <a:lnTo>
                      <a:pt x="12720" y="0"/>
                    </a:lnTo>
                    <a:lnTo>
                      <a:pt x="7762" y="849"/>
                    </a:lnTo>
                    <a:lnTo>
                      <a:pt x="3718" y="3166"/>
                    </a:lnTo>
                    <a:lnTo>
                      <a:pt x="998" y="6607"/>
                    </a:lnTo>
                    <a:lnTo>
                      <a:pt x="0" y="10830"/>
                    </a:lnTo>
                    <a:lnTo>
                      <a:pt x="998" y="15044"/>
                    </a:lnTo>
                    <a:lnTo>
                      <a:pt x="3718" y="18466"/>
                    </a:lnTo>
                    <a:lnTo>
                      <a:pt x="7762" y="20761"/>
                    </a:lnTo>
                    <a:lnTo>
                      <a:pt x="12720" y="21600"/>
                    </a:lnTo>
                    <a:lnTo>
                      <a:pt x="15044" y="21424"/>
                    </a:lnTo>
                    <a:lnTo>
                      <a:pt x="21284" y="18690"/>
                    </a:lnTo>
                    <a:lnTo>
                      <a:pt x="21600" y="18092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1" name="Forma"/>
              <p:cNvSpPr/>
              <p:nvPr/>
            </p:nvSpPr>
            <p:spPr>
              <a:xfrm>
                <a:off x="1939873" y="0"/>
                <a:ext cx="187085" cy="187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30"/>
                    </a:moveTo>
                    <a:lnTo>
                      <a:pt x="20755" y="6607"/>
                    </a:lnTo>
                    <a:lnTo>
                      <a:pt x="18940" y="3901"/>
                    </a:lnTo>
                    <a:lnTo>
                      <a:pt x="18447" y="3166"/>
                    </a:lnTo>
                    <a:lnTo>
                      <a:pt x="17695" y="2659"/>
                    </a:lnTo>
                    <a:lnTo>
                      <a:pt x="17695" y="10830"/>
                    </a:lnTo>
                    <a:lnTo>
                      <a:pt x="17148" y="13499"/>
                    </a:lnTo>
                    <a:lnTo>
                      <a:pt x="15662" y="15683"/>
                    </a:lnTo>
                    <a:lnTo>
                      <a:pt x="13464" y="17157"/>
                    </a:lnTo>
                    <a:lnTo>
                      <a:pt x="10789" y="17699"/>
                    </a:lnTo>
                    <a:lnTo>
                      <a:pt x="8116" y="17157"/>
                    </a:lnTo>
                    <a:lnTo>
                      <a:pt x="5928" y="15683"/>
                    </a:lnTo>
                    <a:lnTo>
                      <a:pt x="4450" y="13499"/>
                    </a:lnTo>
                    <a:lnTo>
                      <a:pt x="3906" y="10830"/>
                    </a:lnTo>
                    <a:lnTo>
                      <a:pt x="4450" y="8153"/>
                    </a:lnTo>
                    <a:lnTo>
                      <a:pt x="5928" y="5948"/>
                    </a:lnTo>
                    <a:lnTo>
                      <a:pt x="8116" y="4453"/>
                    </a:lnTo>
                    <a:lnTo>
                      <a:pt x="10789" y="3901"/>
                    </a:lnTo>
                    <a:lnTo>
                      <a:pt x="13464" y="4453"/>
                    </a:lnTo>
                    <a:lnTo>
                      <a:pt x="15662" y="5948"/>
                    </a:lnTo>
                    <a:lnTo>
                      <a:pt x="17148" y="8153"/>
                    </a:lnTo>
                    <a:lnTo>
                      <a:pt x="17695" y="10830"/>
                    </a:lnTo>
                    <a:lnTo>
                      <a:pt x="17695" y="2659"/>
                    </a:lnTo>
                    <a:lnTo>
                      <a:pt x="15012" y="849"/>
                    </a:lnTo>
                    <a:lnTo>
                      <a:pt x="10789" y="0"/>
                    </a:lnTo>
                    <a:lnTo>
                      <a:pt x="6568" y="849"/>
                    </a:lnTo>
                    <a:lnTo>
                      <a:pt x="3141" y="3166"/>
                    </a:lnTo>
                    <a:lnTo>
                      <a:pt x="842" y="6607"/>
                    </a:lnTo>
                    <a:lnTo>
                      <a:pt x="0" y="10830"/>
                    </a:lnTo>
                    <a:lnTo>
                      <a:pt x="842" y="15044"/>
                    </a:lnTo>
                    <a:lnTo>
                      <a:pt x="3141" y="18466"/>
                    </a:lnTo>
                    <a:lnTo>
                      <a:pt x="6568" y="20761"/>
                    </a:lnTo>
                    <a:lnTo>
                      <a:pt x="10789" y="21600"/>
                    </a:lnTo>
                    <a:lnTo>
                      <a:pt x="15012" y="20761"/>
                    </a:lnTo>
                    <a:lnTo>
                      <a:pt x="18447" y="18466"/>
                    </a:lnTo>
                    <a:lnTo>
                      <a:pt x="18965" y="17699"/>
                    </a:lnTo>
                    <a:lnTo>
                      <a:pt x="20755" y="15044"/>
                    </a:lnTo>
                    <a:lnTo>
                      <a:pt x="21600" y="1083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pic>
          <p:nvPicPr>
            <p:cNvPr id="103" name="object 6" descr="object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9999" y="361898"/>
              <a:ext cx="741301" cy="7411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10" name="object 7"/>
            <p:cNvGrpSpPr/>
            <p:nvPr/>
          </p:nvGrpSpPr>
          <p:grpSpPr>
            <a:xfrm>
              <a:off x="665499" y="360005"/>
              <a:ext cx="95162" cy="38151"/>
              <a:chOff x="0" y="0"/>
              <a:chExt cx="95161" cy="38150"/>
            </a:xfrm>
          </p:grpSpPr>
          <p:sp>
            <p:nvSpPr>
              <p:cNvPr id="104" name="Forma"/>
              <p:cNvSpPr/>
              <p:nvPr/>
            </p:nvSpPr>
            <p:spPr>
              <a:xfrm>
                <a:off x="0" y="4686"/>
                <a:ext cx="12700" cy="33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920"/>
                    </a:moveTo>
                    <a:lnTo>
                      <a:pt x="11185" y="0"/>
                    </a:lnTo>
                    <a:lnTo>
                      <a:pt x="0" y="689"/>
                    </a:lnTo>
                    <a:lnTo>
                      <a:pt x="10437" y="21600"/>
                    </a:lnTo>
                    <a:lnTo>
                      <a:pt x="21600" y="2092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5" name="Forma"/>
              <p:cNvSpPr/>
              <p:nvPr/>
            </p:nvSpPr>
            <p:spPr>
              <a:xfrm>
                <a:off x="16376" y="2335"/>
                <a:ext cx="12701" cy="333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115"/>
                    </a:moveTo>
                    <a:lnTo>
                      <a:pt x="13045" y="0"/>
                    </a:lnTo>
                    <a:lnTo>
                      <a:pt x="0" y="485"/>
                    </a:lnTo>
                    <a:lnTo>
                      <a:pt x="8661" y="21600"/>
                    </a:lnTo>
                    <a:lnTo>
                      <a:pt x="21600" y="2111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6" name="Forma"/>
              <p:cNvSpPr/>
              <p:nvPr/>
            </p:nvSpPr>
            <p:spPr>
              <a:xfrm>
                <a:off x="32854" y="786"/>
                <a:ext cx="12701" cy="33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295"/>
                    </a:moveTo>
                    <a:lnTo>
                      <a:pt x="15565" y="0"/>
                    </a:lnTo>
                    <a:lnTo>
                      <a:pt x="0" y="297"/>
                    </a:lnTo>
                    <a:lnTo>
                      <a:pt x="6065" y="21600"/>
                    </a:lnTo>
                    <a:lnTo>
                      <a:pt x="21600" y="2129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7" name="Forma"/>
              <p:cNvSpPr/>
              <p:nvPr/>
            </p:nvSpPr>
            <p:spPr>
              <a:xfrm>
                <a:off x="49384" y="62"/>
                <a:ext cx="12701" cy="330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508"/>
                    </a:moveTo>
                    <a:lnTo>
                      <a:pt x="19328" y="0"/>
                    </a:lnTo>
                    <a:lnTo>
                      <a:pt x="0" y="83"/>
                    </a:lnTo>
                    <a:lnTo>
                      <a:pt x="2310" y="21600"/>
                    </a:lnTo>
                    <a:lnTo>
                      <a:pt x="21600" y="21508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8" name="Forma"/>
              <p:cNvSpPr/>
              <p:nvPr/>
            </p:nvSpPr>
            <p:spPr>
              <a:xfrm>
                <a:off x="65951" y="0"/>
                <a:ext cx="12701" cy="329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8"/>
                    </a:moveTo>
                    <a:lnTo>
                      <a:pt x="1604" y="0"/>
                    </a:lnTo>
                    <a:lnTo>
                      <a:pt x="0" y="21534"/>
                    </a:lnTo>
                    <a:lnTo>
                      <a:pt x="19873" y="21600"/>
                    </a:lnTo>
                    <a:lnTo>
                      <a:pt x="21600" y="58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9" name="Forma"/>
              <p:cNvSpPr/>
              <p:nvPr/>
            </p:nvSpPr>
            <p:spPr>
              <a:xfrm>
                <a:off x="82461" y="545"/>
                <a:ext cx="12701" cy="33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80"/>
                    </a:moveTo>
                    <a:lnTo>
                      <a:pt x="5640" y="0"/>
                    </a:lnTo>
                    <a:lnTo>
                      <a:pt x="0" y="21335"/>
                    </a:lnTo>
                    <a:lnTo>
                      <a:pt x="16028" y="21600"/>
                    </a:lnTo>
                    <a:lnTo>
                      <a:pt x="21600" y="28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pic>
          <p:nvPicPr>
            <p:cNvPr id="111" name="object 8" descr="object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94906" y="1196773"/>
              <a:ext cx="465141" cy="8569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object 9" descr="object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6416" y="1197964"/>
              <a:ext cx="205806" cy="83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object 10" descr="object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40516" y="1196772"/>
              <a:ext cx="414469" cy="8568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4" name="object 11" descr="object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1185" y="-1"/>
              <a:ext cx="8728810" cy="612000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6" name="object 12"/>
          <p:cNvSpPr txBox="1">
            <a:spLocks noGrp="1"/>
          </p:cNvSpPr>
          <p:nvPr>
            <p:ph type="title"/>
          </p:nvPr>
        </p:nvSpPr>
        <p:spPr>
          <a:xfrm>
            <a:off x="1189699" y="2075283"/>
            <a:ext cx="6817650" cy="1954254"/>
          </a:xfrm>
          <a:prstGeom prst="rect">
            <a:avLst/>
          </a:prstGeom>
        </p:spPr>
        <p:txBody>
          <a:bodyPr>
            <a:normAutofit fontScale="90000"/>
          </a:bodyPr>
          <a:lstStyle>
            <a:lvl1pPr marR="5080" indent="12700">
              <a:lnSpc>
                <a:spcPct val="74400"/>
              </a:lnSpc>
              <a:spcBef>
                <a:spcPts val="2200"/>
              </a:spcBef>
              <a:defRPr sz="4800" spc="-100">
                <a:solidFill>
                  <a:srgbClr val="FFFFFF"/>
                </a:solidFill>
              </a:defRPr>
            </a:lvl1pPr>
          </a:lstStyle>
          <a:p>
            <a:r>
              <a:rPr dirty="0"/>
              <a:t>Schedule of </a:t>
            </a:r>
            <a:r>
              <a:rPr lang="it-IT" dirty="0"/>
              <a:t>the </a:t>
            </a:r>
            <a:br>
              <a:rPr lang="it-IT" dirty="0"/>
            </a:br>
            <a:r>
              <a:rPr dirty="0"/>
              <a:t>Presentations and Programs </a:t>
            </a:r>
            <a:r>
              <a:rPr lang="it-IT" dirty="0"/>
              <a:t>of the Optional </a:t>
            </a:r>
            <a:r>
              <a:rPr lang="it-IT" dirty="0" err="1"/>
              <a:t>Studios</a:t>
            </a:r>
            <a:r>
              <a:rPr lang="it-IT" dirty="0"/>
              <a:t>/</a:t>
            </a:r>
            <a:br>
              <a:rPr lang="it-IT" dirty="0"/>
            </a:br>
            <a:r>
              <a:rPr lang="it-IT" dirty="0"/>
              <a:t>«</a:t>
            </a:r>
            <a:r>
              <a:rPr lang="it-IT" i="1" dirty="0"/>
              <a:t>Laboratori</a:t>
            </a:r>
            <a:r>
              <a:rPr lang="it-IT" dirty="0"/>
              <a:t>»</a:t>
            </a:r>
            <a:endParaRPr dirty="0"/>
          </a:p>
        </p:txBody>
      </p:sp>
      <p:sp>
        <p:nvSpPr>
          <p:cNvPr id="117" name="object 13"/>
          <p:cNvSpPr txBox="1"/>
          <p:nvPr/>
        </p:nvSpPr>
        <p:spPr>
          <a:xfrm>
            <a:off x="1224952" y="4137025"/>
            <a:ext cx="3540895" cy="820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marR="5080" indent="12700">
              <a:lnSpc>
                <a:spcPts val="3200"/>
              </a:lnSpc>
              <a:spcBef>
                <a:spcPts val="200"/>
              </a:spcBef>
              <a:defRPr sz="3000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</a:lstStyle>
          <a:p>
            <a:r>
              <a:rPr dirty="0"/>
              <a:t>MASTER'S DEGREES A.Y. 202</a:t>
            </a:r>
            <a:r>
              <a:rPr lang="it-IT" dirty="0"/>
              <a:t>4</a:t>
            </a:r>
            <a:r>
              <a:rPr dirty="0"/>
              <a:t>-202</a:t>
            </a:r>
            <a:r>
              <a:rPr lang="it-IT" dirty="0"/>
              <a:t>5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object 2"/>
          <p:cNvSpPr/>
          <p:nvPr/>
        </p:nvSpPr>
        <p:spPr>
          <a:xfrm>
            <a:off x="-1" y="-1"/>
            <a:ext cx="9000009" cy="6120005"/>
          </a:xfrm>
          <a:prstGeom prst="rect">
            <a:avLst/>
          </a:prstGeom>
          <a:solidFill>
            <a:srgbClr val="D8105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D81056"/>
                </a:solidFill>
              </a:defRPr>
            </a:pPr>
            <a:endParaRPr/>
          </a:p>
        </p:txBody>
      </p:sp>
      <p:grpSp>
        <p:nvGrpSpPr>
          <p:cNvPr id="218" name="object 3"/>
          <p:cNvGrpSpPr/>
          <p:nvPr/>
        </p:nvGrpSpPr>
        <p:grpSpPr>
          <a:xfrm>
            <a:off x="1048740" y="-1"/>
            <a:ext cx="7951254" cy="6120005"/>
            <a:chOff x="0" y="0"/>
            <a:chExt cx="7951253" cy="6120003"/>
          </a:xfrm>
        </p:grpSpPr>
        <p:grpSp>
          <p:nvGrpSpPr>
            <p:cNvPr id="215" name="object 4"/>
            <p:cNvGrpSpPr/>
            <p:nvPr/>
          </p:nvGrpSpPr>
          <p:grpSpPr>
            <a:xfrm>
              <a:off x="0" y="0"/>
              <a:ext cx="7951241" cy="6120004"/>
              <a:chOff x="0" y="0"/>
              <a:chExt cx="7951240" cy="6120003"/>
            </a:xfrm>
          </p:grpSpPr>
          <p:sp>
            <p:nvSpPr>
              <p:cNvPr id="213" name="Forma"/>
              <p:cNvSpPr/>
              <p:nvPr/>
            </p:nvSpPr>
            <p:spPr>
              <a:xfrm>
                <a:off x="0" y="0"/>
                <a:ext cx="7951241" cy="61200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151" y="0"/>
                    </a:lnTo>
                    <a:lnTo>
                      <a:pt x="14474" y="21474"/>
                    </a:lnTo>
                    <a:lnTo>
                      <a:pt x="14076" y="20536"/>
                    </a:lnTo>
                    <a:lnTo>
                      <a:pt x="13773" y="19821"/>
                    </a:lnTo>
                    <a:lnTo>
                      <a:pt x="13567" y="19335"/>
                    </a:lnTo>
                    <a:lnTo>
                      <a:pt x="13487" y="19217"/>
                    </a:lnTo>
                    <a:lnTo>
                      <a:pt x="13374" y="19133"/>
                    </a:lnTo>
                    <a:lnTo>
                      <a:pt x="13248" y="19092"/>
                    </a:lnTo>
                    <a:lnTo>
                      <a:pt x="13128" y="19105"/>
                    </a:lnTo>
                    <a:lnTo>
                      <a:pt x="11317" y="19821"/>
                    </a:lnTo>
                    <a:lnTo>
                      <a:pt x="12559" y="15827"/>
                    </a:lnTo>
                    <a:lnTo>
                      <a:pt x="17481" y="0"/>
                    </a:lnTo>
                    <a:lnTo>
                      <a:pt x="16470" y="0"/>
                    </a:lnTo>
                    <a:lnTo>
                      <a:pt x="11548" y="15827"/>
                    </a:lnTo>
                    <a:lnTo>
                      <a:pt x="1095" y="10340"/>
                    </a:lnTo>
                    <a:lnTo>
                      <a:pt x="4310" y="0"/>
                    </a:lnTo>
                    <a:lnTo>
                      <a:pt x="3299" y="0"/>
                    </a:lnTo>
                    <a:lnTo>
                      <a:pt x="35" y="10497"/>
                    </a:lnTo>
                    <a:lnTo>
                      <a:pt x="1" y="10665"/>
                    </a:lnTo>
                    <a:lnTo>
                      <a:pt x="0" y="10835"/>
                    </a:lnTo>
                    <a:lnTo>
                      <a:pt x="30" y="10995"/>
                    </a:lnTo>
                    <a:lnTo>
                      <a:pt x="88" y="11138"/>
                    </a:lnTo>
                    <a:lnTo>
                      <a:pt x="172" y="11255"/>
                    </a:lnTo>
                    <a:lnTo>
                      <a:pt x="279" y="11338"/>
                    </a:lnTo>
                    <a:lnTo>
                      <a:pt x="11167" y="17053"/>
                    </a:lnTo>
                    <a:lnTo>
                      <a:pt x="10070" y="20581"/>
                    </a:lnTo>
                    <a:lnTo>
                      <a:pt x="10040" y="20728"/>
                    </a:lnTo>
                    <a:lnTo>
                      <a:pt x="10036" y="20879"/>
                    </a:lnTo>
                    <a:lnTo>
                      <a:pt x="10057" y="21028"/>
                    </a:lnTo>
                    <a:lnTo>
                      <a:pt x="10100" y="21167"/>
                    </a:lnTo>
                    <a:lnTo>
                      <a:pt x="10162" y="21289"/>
                    </a:lnTo>
                    <a:lnTo>
                      <a:pt x="10241" y="21386"/>
                    </a:lnTo>
                    <a:lnTo>
                      <a:pt x="10336" y="21450"/>
                    </a:lnTo>
                    <a:lnTo>
                      <a:pt x="10442" y="21475"/>
                    </a:lnTo>
                    <a:lnTo>
                      <a:pt x="10559" y="21453"/>
                    </a:lnTo>
                    <a:lnTo>
                      <a:pt x="12678" y="20616"/>
                    </a:lnTo>
                    <a:lnTo>
                      <a:pt x="12740" y="20594"/>
                    </a:lnTo>
                    <a:lnTo>
                      <a:pt x="12810" y="20574"/>
                    </a:lnTo>
                    <a:lnTo>
                      <a:pt x="12952" y="20536"/>
                    </a:lnTo>
                    <a:lnTo>
                      <a:pt x="12976" y="20582"/>
                    </a:lnTo>
                    <a:lnTo>
                      <a:pt x="12997" y="20628"/>
                    </a:lnTo>
                    <a:lnTo>
                      <a:pt x="13017" y="20673"/>
                    </a:lnTo>
                    <a:lnTo>
                      <a:pt x="13033" y="20716"/>
                    </a:lnTo>
                    <a:lnTo>
                      <a:pt x="13087" y="20869"/>
                    </a:lnTo>
                    <a:lnTo>
                      <a:pt x="13146" y="21019"/>
                    </a:lnTo>
                    <a:lnTo>
                      <a:pt x="13210" y="21167"/>
                    </a:lnTo>
                    <a:lnTo>
                      <a:pt x="13275" y="21314"/>
                    </a:lnTo>
                    <a:lnTo>
                      <a:pt x="13342" y="21460"/>
                    </a:lnTo>
                    <a:lnTo>
                      <a:pt x="13406" y="21600"/>
                    </a:lnTo>
                    <a:lnTo>
                      <a:pt x="15445" y="21600"/>
                    </a:lnTo>
                    <a:lnTo>
                      <a:pt x="15484" y="21474"/>
                    </a:lnTo>
                    <a:lnTo>
                      <a:pt x="16060" y="19622"/>
                    </a:lnTo>
                    <a:lnTo>
                      <a:pt x="19830" y="21600"/>
                    </a:lnTo>
                    <a:lnTo>
                      <a:pt x="21600" y="21600"/>
                    </a:lnTo>
                    <a:lnTo>
                      <a:pt x="21600" y="21104"/>
                    </a:lnTo>
                    <a:lnTo>
                      <a:pt x="18776" y="19622"/>
                    </a:lnTo>
                    <a:lnTo>
                      <a:pt x="16442" y="18396"/>
                    </a:lnTo>
                    <a:lnTo>
                      <a:pt x="21600" y="180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1265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4" name="Forma"/>
              <p:cNvSpPr/>
              <p:nvPr/>
            </p:nvSpPr>
            <p:spPr>
              <a:xfrm>
                <a:off x="1734526" y="0"/>
                <a:ext cx="3275243" cy="2482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006" y="11984"/>
                    </a:moveTo>
                    <a:lnTo>
                      <a:pt x="18913" y="11435"/>
                    </a:lnTo>
                    <a:lnTo>
                      <a:pt x="18562" y="11043"/>
                    </a:lnTo>
                    <a:lnTo>
                      <a:pt x="3654" y="3097"/>
                    </a:lnTo>
                    <a:lnTo>
                      <a:pt x="3416" y="3024"/>
                    </a:lnTo>
                    <a:lnTo>
                      <a:pt x="3197" y="3057"/>
                    </a:lnTo>
                    <a:lnTo>
                      <a:pt x="2840" y="3367"/>
                    </a:lnTo>
                    <a:lnTo>
                      <a:pt x="2630" y="3881"/>
                    </a:lnTo>
                    <a:lnTo>
                      <a:pt x="2594" y="4170"/>
                    </a:lnTo>
                    <a:lnTo>
                      <a:pt x="2611" y="4455"/>
                    </a:lnTo>
                    <a:lnTo>
                      <a:pt x="2828" y="4943"/>
                    </a:lnTo>
                    <a:lnTo>
                      <a:pt x="17946" y="13056"/>
                    </a:lnTo>
                    <a:lnTo>
                      <a:pt x="18184" y="13129"/>
                    </a:lnTo>
                    <a:lnTo>
                      <a:pt x="18403" y="13096"/>
                    </a:lnTo>
                    <a:lnTo>
                      <a:pt x="18760" y="12787"/>
                    </a:lnTo>
                    <a:lnTo>
                      <a:pt x="18970" y="12272"/>
                    </a:lnTo>
                    <a:lnTo>
                      <a:pt x="19006" y="11984"/>
                    </a:lnTo>
                    <a:close/>
                    <a:moveTo>
                      <a:pt x="21600" y="3513"/>
                    </a:moveTo>
                    <a:lnTo>
                      <a:pt x="21507" y="2964"/>
                    </a:lnTo>
                    <a:lnTo>
                      <a:pt x="21156" y="2572"/>
                    </a:lnTo>
                    <a:lnTo>
                      <a:pt x="16330" y="0"/>
                    </a:lnTo>
                    <a:lnTo>
                      <a:pt x="11938" y="0"/>
                    </a:lnTo>
                    <a:lnTo>
                      <a:pt x="20540" y="4585"/>
                    </a:lnTo>
                    <a:lnTo>
                      <a:pt x="20779" y="4658"/>
                    </a:lnTo>
                    <a:lnTo>
                      <a:pt x="20998" y="4625"/>
                    </a:lnTo>
                    <a:lnTo>
                      <a:pt x="21354" y="4315"/>
                    </a:lnTo>
                    <a:lnTo>
                      <a:pt x="21564" y="3801"/>
                    </a:lnTo>
                    <a:lnTo>
                      <a:pt x="21600" y="3513"/>
                    </a:lnTo>
                    <a:close/>
                    <a:moveTo>
                      <a:pt x="16412" y="20455"/>
                    </a:moveTo>
                    <a:lnTo>
                      <a:pt x="16319" y="19906"/>
                    </a:lnTo>
                    <a:lnTo>
                      <a:pt x="15968" y="19515"/>
                    </a:lnTo>
                    <a:lnTo>
                      <a:pt x="1060" y="11568"/>
                    </a:lnTo>
                    <a:lnTo>
                      <a:pt x="821" y="11495"/>
                    </a:lnTo>
                    <a:lnTo>
                      <a:pt x="602" y="11528"/>
                    </a:lnTo>
                    <a:lnTo>
                      <a:pt x="246" y="11838"/>
                    </a:lnTo>
                    <a:lnTo>
                      <a:pt x="36" y="12352"/>
                    </a:lnTo>
                    <a:lnTo>
                      <a:pt x="0" y="12641"/>
                    </a:lnTo>
                    <a:lnTo>
                      <a:pt x="17" y="12926"/>
                    </a:lnTo>
                    <a:lnTo>
                      <a:pt x="233" y="13414"/>
                    </a:lnTo>
                    <a:lnTo>
                      <a:pt x="15351" y="21527"/>
                    </a:lnTo>
                    <a:lnTo>
                      <a:pt x="15590" y="21600"/>
                    </a:lnTo>
                    <a:lnTo>
                      <a:pt x="15809" y="21567"/>
                    </a:lnTo>
                    <a:lnTo>
                      <a:pt x="16166" y="21258"/>
                    </a:lnTo>
                    <a:lnTo>
                      <a:pt x="16375" y="20743"/>
                    </a:lnTo>
                    <a:lnTo>
                      <a:pt x="16412" y="20455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pic>
          <p:nvPicPr>
            <p:cNvPr id="216" name="object 5" descr="object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64627" y="2671353"/>
              <a:ext cx="86627" cy="24151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7" name="object 6"/>
            <p:cNvSpPr/>
            <p:nvPr/>
          </p:nvSpPr>
          <p:spPr>
            <a:xfrm>
              <a:off x="7471271" y="3638949"/>
              <a:ext cx="479982" cy="406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605" y="0"/>
                  </a:moveTo>
                  <a:lnTo>
                    <a:pt x="2790" y="935"/>
                  </a:lnTo>
                  <a:lnTo>
                    <a:pt x="820" y="3562"/>
                  </a:lnTo>
                  <a:lnTo>
                    <a:pt x="0" y="6996"/>
                  </a:lnTo>
                  <a:lnTo>
                    <a:pt x="116" y="8738"/>
                  </a:lnTo>
                  <a:lnTo>
                    <a:pt x="634" y="10350"/>
                  </a:lnTo>
                  <a:lnTo>
                    <a:pt x="1592" y="11720"/>
                  </a:lnTo>
                  <a:lnTo>
                    <a:pt x="3027" y="12738"/>
                  </a:lnTo>
                  <a:lnTo>
                    <a:pt x="21600" y="21600"/>
                  </a:lnTo>
                  <a:lnTo>
                    <a:pt x="21600" y="7299"/>
                  </a:lnTo>
                  <a:lnTo>
                    <a:pt x="7234" y="444"/>
                  </a:lnTo>
                  <a:lnTo>
                    <a:pt x="5605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19" name="object 7"/>
          <p:cNvSpPr txBox="1">
            <a:spLocks noGrp="1"/>
          </p:cNvSpPr>
          <p:nvPr>
            <p:ph type="title"/>
          </p:nvPr>
        </p:nvSpPr>
        <p:spPr>
          <a:xfrm>
            <a:off x="1045699" y="853553"/>
            <a:ext cx="6569752" cy="2782814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spcBef>
                <a:spcPts val="100"/>
              </a:spcBef>
              <a:tabLst>
                <a:tab pos="2806700" algn="l"/>
              </a:tabLst>
              <a:defRPr sz="9000" spc="-100">
                <a:solidFill>
                  <a:srgbClr val="FFFFFF"/>
                </a:solidFill>
              </a:defRPr>
            </a:lvl1pPr>
          </a:lstStyle>
          <a:p>
            <a:r>
              <a:rPr dirty="0"/>
              <a:t>2nd year</a:t>
            </a:r>
            <a:br>
              <a:rPr lang="it-IT" dirty="0"/>
            </a:br>
            <a:r>
              <a:rPr lang="it-IT" dirty="0"/>
              <a:t>Design </a:t>
            </a:r>
            <a:r>
              <a:rPr lang="it-IT" dirty="0" err="1"/>
              <a:t>Studios</a:t>
            </a:r>
            <a:r>
              <a:rPr lang="it-IT" dirty="0"/>
              <a:t>/</a:t>
            </a:r>
            <a:br>
              <a:rPr lang="it-IT" dirty="0"/>
            </a:br>
            <a:r>
              <a:rPr lang="it-IT" dirty="0"/>
              <a:t>«Laboratori»</a:t>
            </a:r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object 17"/>
          <p:cNvSpPr txBox="1">
            <a:spLocks noGrp="1"/>
          </p:cNvSpPr>
          <p:nvPr>
            <p:ph type="title"/>
          </p:nvPr>
        </p:nvSpPr>
        <p:spPr>
          <a:xfrm>
            <a:off x="723509" y="273981"/>
            <a:ext cx="7418850" cy="139782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tabLst>
                <a:tab pos="2794000" algn="l"/>
                <a:tab pos="5600700" algn="l"/>
              </a:tabLst>
              <a:defRPr sz="4000" spc="-100"/>
            </a:pPr>
            <a:r>
              <a:rPr dirty="0"/>
              <a:t>COMMUNICATION DESIGN</a:t>
            </a:r>
          </a:p>
          <a:p>
            <a:pPr indent="12700">
              <a:spcBef>
                <a:spcPts val="100"/>
              </a:spcBef>
              <a:tabLst>
                <a:tab pos="2794000" algn="l"/>
                <a:tab pos="5600700" algn="l"/>
              </a:tabLst>
              <a:defRPr sz="4000" spc="-100"/>
            </a:pPr>
            <a:r>
              <a:rPr sz="3000" dirty="0"/>
              <a:t>2nd year</a:t>
            </a:r>
            <a:br>
              <a:rPr sz="3000" dirty="0"/>
            </a:br>
            <a:r>
              <a:rPr sz="2000" spc="0" dirty="0">
                <a:solidFill>
                  <a:srgbClr val="000000"/>
                </a:solidFill>
              </a:rPr>
              <a:t>Presentation of the Study Plan from August 2</a:t>
            </a:r>
            <a:r>
              <a:rPr lang="it-IT" sz="2000" spc="0" dirty="0">
                <a:solidFill>
                  <a:srgbClr val="000000"/>
                </a:solidFill>
              </a:rPr>
              <a:t>8th </a:t>
            </a:r>
            <a:r>
              <a:rPr sz="2000" spc="0" dirty="0">
                <a:solidFill>
                  <a:srgbClr val="000000"/>
                </a:solidFill>
              </a:rPr>
              <a:t> to September </a:t>
            </a:r>
            <a:r>
              <a:rPr lang="it-IT" sz="2000" spc="0" dirty="0">
                <a:solidFill>
                  <a:srgbClr val="000000"/>
                </a:solidFill>
              </a:rPr>
              <a:t>9th</a:t>
            </a:r>
            <a:endParaRPr sz="2000" spc="0" dirty="0">
              <a:solidFill>
                <a:srgbClr val="000000"/>
              </a:solidFill>
            </a:endParaRPr>
          </a:p>
        </p:txBody>
      </p:sp>
      <p:sp>
        <p:nvSpPr>
          <p:cNvPr id="222" name="object 2"/>
          <p:cNvSpPr/>
          <p:nvPr/>
        </p:nvSpPr>
        <p:spPr>
          <a:xfrm>
            <a:off x="750983" y="1920275"/>
            <a:ext cx="7157273" cy="471759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3" name="object 3"/>
          <p:cNvSpPr/>
          <p:nvPr/>
        </p:nvSpPr>
        <p:spPr>
          <a:xfrm>
            <a:off x="775793" y="2915420"/>
            <a:ext cx="4170020" cy="359996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4" name="object 7"/>
          <p:cNvSpPr txBox="1"/>
          <p:nvPr/>
        </p:nvSpPr>
        <p:spPr>
          <a:xfrm>
            <a:off x="819067" y="1999204"/>
            <a:ext cx="4656051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z="1300" b="1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1st semester</a:t>
            </a:r>
            <a:r>
              <a:rPr sz="1200" b="0" i="1" dirty="0"/>
              <a:t> </a:t>
            </a:r>
            <a:r>
              <a:rPr lang="it-IT" sz="1200" dirty="0"/>
              <a:t>DESIGN STUDIO </a:t>
            </a:r>
            <a:r>
              <a:rPr sz="1050" b="0" i="1" dirty="0"/>
              <a:t>(link to the</a:t>
            </a:r>
            <a:r>
              <a:rPr lang="it-IT" sz="1050" b="0" i="1" dirty="0"/>
              <a:t> </a:t>
            </a:r>
            <a:r>
              <a:rPr lang="it-IT" sz="1050" b="0" i="1" dirty="0" err="1"/>
              <a:t>course</a:t>
            </a:r>
            <a:r>
              <a:rPr lang="it-IT" sz="1050" b="0" i="1" dirty="0"/>
              <a:t> </a:t>
            </a:r>
            <a:r>
              <a:rPr lang="it-IT" sz="1050" b="0" i="1" dirty="0" err="1"/>
              <a:t>details</a:t>
            </a:r>
            <a:r>
              <a:rPr lang="it-IT" sz="1050" b="0" i="1" dirty="0"/>
              <a:t> on the name)</a:t>
            </a:r>
            <a:endParaRPr sz="1200" b="0" i="1" dirty="0"/>
          </a:p>
        </p:txBody>
      </p:sp>
      <p:sp>
        <p:nvSpPr>
          <p:cNvPr id="227" name="object 51"/>
          <p:cNvSpPr txBox="1"/>
          <p:nvPr/>
        </p:nvSpPr>
        <p:spPr>
          <a:xfrm>
            <a:off x="8493211" y="5752456"/>
            <a:ext cx="343639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lang="it-IT" dirty="0"/>
              <a:t>10</a:t>
            </a:r>
            <a:endParaRPr dirty="0"/>
          </a:p>
        </p:txBody>
      </p:sp>
      <p:sp>
        <p:nvSpPr>
          <p:cNvPr id="228" name="object 18"/>
          <p:cNvSpPr txBox="1"/>
          <p:nvPr/>
        </p:nvSpPr>
        <p:spPr>
          <a:xfrm>
            <a:off x="7070269" y="2008839"/>
            <a:ext cx="862407" cy="146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CLASS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Online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100" b="1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2"/>
              </a:rPr>
              <a:t>Click here</a:t>
            </a:r>
            <a:endParaRPr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hlinkClick r:id="rId3"/>
            </a:endParaRP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231" name="object 18"/>
          <p:cNvSpPr txBox="1"/>
          <p:nvPr/>
        </p:nvSpPr>
        <p:spPr>
          <a:xfrm>
            <a:off x="5253228" y="2008839"/>
            <a:ext cx="949481" cy="1859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DATE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200" dirty="0"/>
              <a:t>4</a:t>
            </a:r>
            <a:r>
              <a:rPr sz="1200" dirty="0"/>
              <a:t> September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202</a:t>
            </a:r>
            <a:r>
              <a:rPr lang="it-IT" sz="1200" dirty="0"/>
              <a:t>4</a:t>
            </a:r>
            <a:endParaRPr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232" name="object 18"/>
          <p:cNvSpPr txBox="1"/>
          <p:nvPr/>
        </p:nvSpPr>
        <p:spPr>
          <a:xfrm>
            <a:off x="6134760" y="2008839"/>
            <a:ext cx="949480" cy="1690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TIME</a:t>
            </a: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14:30</a:t>
            </a: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4EEB8EDD-6BF3-4EEB-B20D-3E3D6DABED71}"/>
              </a:ext>
            </a:extLst>
          </p:cNvPr>
          <p:cNvSpPr txBox="1"/>
          <p:nvPr/>
        </p:nvSpPr>
        <p:spPr>
          <a:xfrm>
            <a:off x="3034451" y="5662326"/>
            <a:ext cx="4960450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 algn="r">
              <a:spcBef>
                <a:spcPts val="100"/>
              </a:spcBef>
              <a:defRPr sz="1300" i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sz="1100" dirty="0"/>
              <a:t>Enter all three sections in order of preference</a:t>
            </a:r>
          </a:p>
        </p:txBody>
      </p:sp>
      <p:sp>
        <p:nvSpPr>
          <p:cNvPr id="15" name="object 8">
            <a:hlinkClick r:id="rId4"/>
            <a:extLst>
              <a:ext uri="{FF2B5EF4-FFF2-40B4-BE49-F238E27FC236}">
                <a16:creationId xmlns:a16="http://schemas.microsoft.com/office/drawing/2014/main" id="{E34105F1-8296-451A-A0C0-4C08027FAE91}"/>
              </a:ext>
            </a:extLst>
          </p:cNvPr>
          <p:cNvSpPr txBox="1"/>
          <p:nvPr/>
        </p:nvSpPr>
        <p:spPr>
          <a:xfrm>
            <a:off x="856606" y="2525384"/>
            <a:ext cx="3219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di Sintesi Finale sez. 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id="{82A2C914-85F6-4DAC-B3D0-631306031565}"/>
              </a:ext>
            </a:extLst>
          </p:cNvPr>
          <p:cNvSpPr txBox="1"/>
          <p:nvPr/>
        </p:nvSpPr>
        <p:spPr>
          <a:xfrm>
            <a:off x="869306" y="2918215"/>
            <a:ext cx="34544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Laboratorio di Sintesi Finale sez. 2</a:t>
            </a:r>
            <a:endParaRPr lang="it-IT" sz="1300" dirty="0">
              <a:solidFill>
                <a:schemeClr val="tx1"/>
              </a:solidFill>
              <a:latin typeface="Montserrat"/>
              <a:cs typeface="Montserrat"/>
            </a:endParaRPr>
          </a:p>
        </p:txBody>
      </p:sp>
      <p:sp>
        <p:nvSpPr>
          <p:cNvPr id="17" name="object 8">
            <a:hlinkClick r:id="rId6"/>
            <a:extLst>
              <a:ext uri="{FF2B5EF4-FFF2-40B4-BE49-F238E27FC236}">
                <a16:creationId xmlns:a16="http://schemas.microsoft.com/office/drawing/2014/main" id="{FEBDC092-D704-4A2D-AAD5-7A7A912AD54E}"/>
              </a:ext>
            </a:extLst>
          </p:cNvPr>
          <p:cNvSpPr txBox="1"/>
          <p:nvPr/>
        </p:nvSpPr>
        <p:spPr>
          <a:xfrm>
            <a:off x="847190" y="3398475"/>
            <a:ext cx="3219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Final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Synthesis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Design Studio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sect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. 3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object 17"/>
          <p:cNvSpPr txBox="1">
            <a:spLocks noGrp="1"/>
          </p:cNvSpPr>
          <p:nvPr>
            <p:ph type="title"/>
          </p:nvPr>
        </p:nvSpPr>
        <p:spPr>
          <a:xfrm>
            <a:off x="723509" y="273981"/>
            <a:ext cx="7418850" cy="1397821"/>
          </a:xfrm>
          <a:prstGeom prst="rect">
            <a:avLst/>
          </a:prstGeom>
        </p:spPr>
        <p:txBody>
          <a:bodyPr/>
          <a:lstStyle/>
          <a:p>
            <a:pPr indent="12446" defTabSz="896111">
              <a:tabLst>
                <a:tab pos="2730500" algn="l"/>
                <a:tab pos="5486400" algn="l"/>
              </a:tabLst>
              <a:defRPr sz="3920" spc="-98"/>
            </a:pPr>
            <a:r>
              <a:rPr dirty="0"/>
              <a:t>INTERIOR AND SPATIAL DESIGN</a:t>
            </a:r>
            <a:br>
              <a:rPr dirty="0"/>
            </a:br>
            <a:r>
              <a:rPr sz="2940" spc="-98" dirty="0"/>
              <a:t>2nd year</a:t>
            </a:r>
            <a:br>
              <a:rPr sz="2940" spc="-98" dirty="0"/>
            </a:br>
            <a:r>
              <a:rPr lang="en-US" sz="2000" dirty="0">
                <a:solidFill>
                  <a:srgbClr val="000000"/>
                </a:solidFill>
              </a:rPr>
              <a:t>Presentation of the Study Plan from </a:t>
            </a:r>
            <a:r>
              <a:rPr lang="en-US" sz="2000" spc="0" dirty="0">
                <a:solidFill>
                  <a:srgbClr val="000000"/>
                </a:solidFill>
              </a:rPr>
              <a:t>August 28th  to September 9th</a:t>
            </a:r>
            <a:endParaRPr sz="2000" spc="0" dirty="0">
              <a:solidFill>
                <a:srgbClr val="000000"/>
              </a:solidFill>
            </a:endParaRPr>
          </a:p>
        </p:txBody>
      </p:sp>
      <p:sp>
        <p:nvSpPr>
          <p:cNvPr id="235" name="object 2"/>
          <p:cNvSpPr/>
          <p:nvPr/>
        </p:nvSpPr>
        <p:spPr>
          <a:xfrm>
            <a:off x="750983" y="1920276"/>
            <a:ext cx="7157273" cy="443983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6" name="object 3"/>
          <p:cNvSpPr/>
          <p:nvPr/>
        </p:nvSpPr>
        <p:spPr>
          <a:xfrm>
            <a:off x="773202" y="2846246"/>
            <a:ext cx="4161695" cy="359996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7" name="object 7"/>
          <p:cNvSpPr txBox="1"/>
          <p:nvPr/>
        </p:nvSpPr>
        <p:spPr>
          <a:xfrm>
            <a:off x="819067" y="1999204"/>
            <a:ext cx="459781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z="1300" b="1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1st semester</a:t>
            </a:r>
            <a:r>
              <a:rPr lang="it-IT" dirty="0"/>
              <a:t> DESIGN STUDIOS</a:t>
            </a:r>
            <a:r>
              <a:rPr sz="1200" b="0" i="1" dirty="0"/>
              <a:t> </a:t>
            </a:r>
            <a:r>
              <a:rPr sz="1050" b="0" i="1" dirty="0"/>
              <a:t>(link to the</a:t>
            </a:r>
            <a:r>
              <a:rPr lang="it-IT" sz="1050" b="0" i="1" dirty="0"/>
              <a:t> </a:t>
            </a:r>
            <a:r>
              <a:rPr lang="it-IT" sz="1050" b="0" i="1" dirty="0" err="1"/>
              <a:t>course</a:t>
            </a:r>
            <a:r>
              <a:rPr lang="it-IT" sz="1050" b="0" i="1" dirty="0"/>
              <a:t> </a:t>
            </a:r>
            <a:r>
              <a:rPr lang="it-IT" sz="1050" b="0" i="1" dirty="0" err="1"/>
              <a:t>details</a:t>
            </a:r>
            <a:r>
              <a:rPr lang="it-IT" sz="1050" b="0" i="1" dirty="0"/>
              <a:t> on the name)</a:t>
            </a:r>
            <a:endParaRPr sz="1200" b="0" i="1" dirty="0"/>
          </a:p>
        </p:txBody>
      </p:sp>
      <p:sp>
        <p:nvSpPr>
          <p:cNvPr id="238" name="object 8"/>
          <p:cNvSpPr txBox="1"/>
          <p:nvPr/>
        </p:nvSpPr>
        <p:spPr>
          <a:xfrm>
            <a:off x="819608" y="2527074"/>
            <a:ext cx="3219451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  <a:hlinkClick r:id="rId2"/>
              </a:defRPr>
            </a:lvl1pPr>
          </a:lstStyle>
          <a:p>
            <a:r>
              <a:rPr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Contest Design Studio sec. 1</a:t>
            </a:r>
          </a:p>
        </p:txBody>
      </p:sp>
      <p:sp>
        <p:nvSpPr>
          <p:cNvPr id="239" name="object 9"/>
          <p:cNvSpPr txBox="1"/>
          <p:nvPr/>
        </p:nvSpPr>
        <p:spPr>
          <a:xfrm>
            <a:off x="832309" y="2919906"/>
            <a:ext cx="2910351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Contest Design Studio sec. 2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40" name="object 51"/>
          <p:cNvSpPr txBox="1"/>
          <p:nvPr/>
        </p:nvSpPr>
        <p:spPr>
          <a:xfrm>
            <a:off x="8320217" y="5752456"/>
            <a:ext cx="51663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lang="it-IT" dirty="0"/>
              <a:t>11</a:t>
            </a:r>
            <a:endParaRPr dirty="0"/>
          </a:p>
        </p:txBody>
      </p:sp>
      <p:sp>
        <p:nvSpPr>
          <p:cNvPr id="241" name="object 8">
            <a:hlinkClick r:id="rId4"/>
          </p:cNvPr>
          <p:cNvSpPr txBox="1"/>
          <p:nvPr/>
        </p:nvSpPr>
        <p:spPr>
          <a:xfrm>
            <a:off x="819608" y="3323931"/>
            <a:ext cx="3219451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3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Contest Design Studio sec. 3 </a:t>
            </a:r>
            <a:endParaRPr dirty="0">
              <a:hlinkClick r:id="rId5"/>
            </a:endParaRPr>
          </a:p>
        </p:txBody>
      </p:sp>
      <p:sp>
        <p:nvSpPr>
          <p:cNvPr id="243" name="object 3"/>
          <p:cNvSpPr/>
          <p:nvPr/>
        </p:nvSpPr>
        <p:spPr>
          <a:xfrm>
            <a:off x="750983" y="3684790"/>
            <a:ext cx="4161695" cy="359996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4" name="object 9"/>
          <p:cNvSpPr txBox="1"/>
          <p:nvPr/>
        </p:nvSpPr>
        <p:spPr>
          <a:xfrm>
            <a:off x="810089" y="3758448"/>
            <a:ext cx="2910352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3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Thesis Incubator</a:t>
            </a:r>
            <a:endParaRPr dirty="0">
              <a:solidFill>
                <a:schemeClr val="tx1"/>
              </a:solidFill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45" name="object 18"/>
          <p:cNvSpPr txBox="1"/>
          <p:nvPr/>
        </p:nvSpPr>
        <p:spPr>
          <a:xfrm>
            <a:off x="7070269" y="2008839"/>
            <a:ext cx="862407" cy="146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CLASS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Online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100" b="1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8"/>
              </a:rPr>
              <a:t>Click here</a:t>
            </a:r>
            <a:endParaRPr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hlinkClick r:id="rId9"/>
            </a:endParaRP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246" name="object 18"/>
          <p:cNvSpPr txBox="1"/>
          <p:nvPr/>
        </p:nvSpPr>
        <p:spPr>
          <a:xfrm>
            <a:off x="5253228" y="2008839"/>
            <a:ext cx="949481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DATE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4 September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202</a:t>
            </a:r>
            <a:r>
              <a:rPr lang="it-IT" sz="1200" dirty="0"/>
              <a:t>4</a:t>
            </a:r>
            <a:endParaRPr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247" name="object 18"/>
          <p:cNvSpPr txBox="1"/>
          <p:nvPr/>
        </p:nvSpPr>
        <p:spPr>
          <a:xfrm>
            <a:off x="6134760" y="2008839"/>
            <a:ext cx="949480" cy="1903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TIME</a:t>
            </a: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14:30</a:t>
            </a: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CDF08399-CB73-4BB3-9265-A430B100E12B}"/>
              </a:ext>
            </a:extLst>
          </p:cNvPr>
          <p:cNvSpPr txBox="1"/>
          <p:nvPr/>
        </p:nvSpPr>
        <p:spPr>
          <a:xfrm>
            <a:off x="3034451" y="5662326"/>
            <a:ext cx="4960450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 algn="r">
              <a:spcBef>
                <a:spcPts val="100"/>
              </a:spcBef>
              <a:defRPr sz="1300" i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sz="1100" dirty="0"/>
              <a:t>Enter all three sections in order of preference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object 17"/>
          <p:cNvSpPr txBox="1">
            <a:spLocks noGrp="1"/>
          </p:cNvSpPr>
          <p:nvPr>
            <p:ph type="title"/>
          </p:nvPr>
        </p:nvSpPr>
        <p:spPr>
          <a:xfrm>
            <a:off x="723509" y="273981"/>
            <a:ext cx="7418850" cy="1397821"/>
          </a:xfrm>
          <a:prstGeom prst="rect">
            <a:avLst/>
          </a:prstGeom>
        </p:spPr>
        <p:txBody>
          <a:bodyPr/>
          <a:lstStyle/>
          <a:p>
            <a:pPr indent="12191" defTabSz="877823">
              <a:tabLst>
                <a:tab pos="2679700" algn="l"/>
                <a:tab pos="5372100" algn="l"/>
              </a:tabLst>
              <a:defRPr sz="3839" spc="-96"/>
            </a:pPr>
            <a:r>
              <a:rPr dirty="0"/>
              <a:t>INTEGRATED PRODUCT DESIGN</a:t>
            </a:r>
            <a:br>
              <a:rPr dirty="0"/>
            </a:br>
            <a:r>
              <a:rPr sz="2880" spc="-96" dirty="0"/>
              <a:t>2nd year</a:t>
            </a:r>
            <a:br>
              <a:rPr sz="2880" spc="-96" dirty="0"/>
            </a:br>
            <a:r>
              <a:rPr lang="en-US" sz="2000" dirty="0">
                <a:solidFill>
                  <a:srgbClr val="000000"/>
                </a:solidFill>
              </a:rPr>
              <a:t>Presentation of the Study Plan from </a:t>
            </a:r>
            <a:r>
              <a:rPr lang="en-US" sz="2000" spc="0" dirty="0">
                <a:solidFill>
                  <a:srgbClr val="000000"/>
                </a:solidFill>
              </a:rPr>
              <a:t>August 28th  to September 9th</a:t>
            </a:r>
            <a:endParaRPr sz="2000" spc="0" dirty="0">
              <a:solidFill>
                <a:srgbClr val="000000"/>
              </a:solidFill>
            </a:endParaRPr>
          </a:p>
        </p:txBody>
      </p:sp>
      <p:sp>
        <p:nvSpPr>
          <p:cNvPr id="250" name="object 2"/>
          <p:cNvSpPr/>
          <p:nvPr/>
        </p:nvSpPr>
        <p:spPr>
          <a:xfrm>
            <a:off x="750983" y="1920276"/>
            <a:ext cx="7157273" cy="44826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1" name="object 3"/>
          <p:cNvSpPr/>
          <p:nvPr/>
        </p:nvSpPr>
        <p:spPr>
          <a:xfrm>
            <a:off x="750983" y="2880702"/>
            <a:ext cx="4161695" cy="359996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2" name="object 7"/>
          <p:cNvSpPr txBox="1"/>
          <p:nvPr/>
        </p:nvSpPr>
        <p:spPr>
          <a:xfrm>
            <a:off x="819067" y="1999204"/>
            <a:ext cx="458783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z="1300" b="1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1st semester</a:t>
            </a:r>
            <a:r>
              <a:rPr lang="it-IT" dirty="0"/>
              <a:t> DESIGN STUDIO</a:t>
            </a:r>
            <a:r>
              <a:rPr sz="1200" b="0" i="1" dirty="0"/>
              <a:t> </a:t>
            </a:r>
            <a:r>
              <a:rPr sz="1100" b="0" i="1" dirty="0"/>
              <a:t>(link to the </a:t>
            </a:r>
            <a:r>
              <a:rPr lang="it-IT" sz="1100" b="0" i="1" dirty="0" err="1"/>
              <a:t>course</a:t>
            </a:r>
            <a:r>
              <a:rPr lang="it-IT" sz="1100" b="0" i="1" dirty="0"/>
              <a:t> details on the name</a:t>
            </a:r>
            <a:r>
              <a:rPr sz="1100" b="0" i="1" dirty="0"/>
              <a:t>)</a:t>
            </a:r>
            <a:endParaRPr sz="1200" b="0" i="1" dirty="0"/>
          </a:p>
        </p:txBody>
      </p:sp>
      <p:sp>
        <p:nvSpPr>
          <p:cNvPr id="253" name="object 8"/>
          <p:cNvSpPr txBox="1"/>
          <p:nvPr/>
        </p:nvSpPr>
        <p:spPr>
          <a:xfrm>
            <a:off x="797389" y="2561530"/>
            <a:ext cx="3956189" cy="200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13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  <a:hlinkClick r:id="rId2"/>
              </a:defRPr>
            </a:lvl1pPr>
          </a:lstStyle>
          <a:p>
            <a:r>
              <a:rPr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Final Synthesis Design Studio sec.1</a:t>
            </a:r>
            <a:endParaRPr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54" name="object 9"/>
          <p:cNvSpPr txBox="1"/>
          <p:nvPr/>
        </p:nvSpPr>
        <p:spPr>
          <a:xfrm>
            <a:off x="810090" y="2954362"/>
            <a:ext cx="344063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3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Final Synthesis Design Studio sec. 2</a:t>
            </a:r>
            <a:endParaRPr dirty="0">
              <a:solidFill>
                <a:schemeClr val="tx1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55" name="object 51"/>
          <p:cNvSpPr txBox="1"/>
          <p:nvPr/>
        </p:nvSpPr>
        <p:spPr>
          <a:xfrm>
            <a:off x="8476735" y="5752456"/>
            <a:ext cx="36011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lang="it-IT" dirty="0"/>
              <a:t>12</a:t>
            </a:r>
            <a:endParaRPr dirty="0"/>
          </a:p>
        </p:txBody>
      </p:sp>
      <p:sp>
        <p:nvSpPr>
          <p:cNvPr id="256" name="object 18"/>
          <p:cNvSpPr txBox="1"/>
          <p:nvPr/>
        </p:nvSpPr>
        <p:spPr>
          <a:xfrm>
            <a:off x="7082969" y="2008839"/>
            <a:ext cx="862407" cy="1233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CLASS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Online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100" b="1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6"/>
              </a:rPr>
              <a:t>Click here</a:t>
            </a:r>
            <a:endParaRPr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hlinkClick r:id="rId7"/>
            </a:endParaRP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258" name="object 18"/>
          <p:cNvSpPr txBox="1"/>
          <p:nvPr/>
        </p:nvSpPr>
        <p:spPr>
          <a:xfrm>
            <a:off x="5253228" y="2008839"/>
            <a:ext cx="949481" cy="1859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DATE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4 September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202</a:t>
            </a:r>
            <a:r>
              <a:rPr lang="it-IT" sz="1200" dirty="0"/>
              <a:t>4</a:t>
            </a:r>
            <a:endParaRPr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259" name="object 18"/>
          <p:cNvSpPr txBox="1"/>
          <p:nvPr/>
        </p:nvSpPr>
        <p:spPr>
          <a:xfrm>
            <a:off x="6134760" y="2008839"/>
            <a:ext cx="949480" cy="1690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TIME</a:t>
            </a: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11:</a:t>
            </a:r>
            <a:r>
              <a:rPr lang="it-IT" dirty="0"/>
              <a:t>3</a:t>
            </a:r>
            <a:r>
              <a:rPr dirty="0"/>
              <a:t>0</a:t>
            </a: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7912CBC1-C1FC-4C17-AEF9-FF9C3EA7716F}"/>
              </a:ext>
            </a:extLst>
          </p:cNvPr>
          <p:cNvSpPr txBox="1"/>
          <p:nvPr/>
        </p:nvSpPr>
        <p:spPr>
          <a:xfrm>
            <a:off x="3034451" y="5662326"/>
            <a:ext cx="4960450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 algn="r">
              <a:spcBef>
                <a:spcPts val="100"/>
              </a:spcBef>
              <a:defRPr sz="1300" i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sz="1100" dirty="0"/>
              <a:t>Enter all three sections in order of preference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object 17"/>
          <p:cNvSpPr txBox="1">
            <a:spLocks noGrp="1"/>
          </p:cNvSpPr>
          <p:nvPr>
            <p:ph type="title"/>
          </p:nvPr>
        </p:nvSpPr>
        <p:spPr>
          <a:xfrm>
            <a:off x="723509" y="273981"/>
            <a:ext cx="7418850" cy="1397821"/>
          </a:xfrm>
          <a:prstGeom prst="rect">
            <a:avLst/>
          </a:prstGeom>
        </p:spPr>
        <p:txBody>
          <a:bodyPr/>
          <a:lstStyle/>
          <a:p>
            <a:pPr indent="12191" defTabSz="877823">
              <a:tabLst>
                <a:tab pos="2679700" algn="l"/>
                <a:tab pos="5372100" algn="l"/>
              </a:tabLst>
              <a:defRPr sz="3839" spc="-96"/>
            </a:pPr>
            <a:r>
              <a:rPr lang="it-IT" dirty="0"/>
              <a:t>DIGITAL AND INTERACTION DESIGN</a:t>
            </a:r>
            <a:br>
              <a:rPr dirty="0"/>
            </a:br>
            <a:r>
              <a:rPr sz="2880" spc="-96" dirty="0"/>
              <a:t>2nd year</a:t>
            </a:r>
            <a:br>
              <a:rPr sz="2880" spc="-96" dirty="0"/>
            </a:br>
            <a:r>
              <a:rPr lang="en-US" sz="2000" dirty="0">
                <a:solidFill>
                  <a:srgbClr val="000000"/>
                </a:solidFill>
              </a:rPr>
              <a:t>Presentation of the Study Plan from </a:t>
            </a:r>
            <a:r>
              <a:rPr lang="en-US" sz="2000" spc="0" dirty="0">
                <a:solidFill>
                  <a:srgbClr val="000000"/>
                </a:solidFill>
              </a:rPr>
              <a:t>August 28th  to September 9th</a:t>
            </a:r>
            <a:endParaRPr sz="2000" spc="0" dirty="0">
              <a:solidFill>
                <a:srgbClr val="000000"/>
              </a:solidFill>
            </a:endParaRPr>
          </a:p>
        </p:txBody>
      </p:sp>
      <p:sp>
        <p:nvSpPr>
          <p:cNvPr id="250" name="object 2"/>
          <p:cNvSpPr/>
          <p:nvPr/>
        </p:nvSpPr>
        <p:spPr>
          <a:xfrm>
            <a:off x="750983" y="1920276"/>
            <a:ext cx="7157273" cy="515598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2" name="object 7"/>
          <p:cNvSpPr txBox="1"/>
          <p:nvPr/>
        </p:nvSpPr>
        <p:spPr>
          <a:xfrm>
            <a:off x="819067" y="1999204"/>
            <a:ext cx="4587838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z="1300" b="1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1st semester</a:t>
            </a:r>
            <a:r>
              <a:rPr lang="it-IT" dirty="0"/>
              <a:t> DESIGN STUDIO</a:t>
            </a:r>
            <a:r>
              <a:rPr sz="1200" b="0" i="1" dirty="0"/>
              <a:t> </a:t>
            </a:r>
            <a:r>
              <a:rPr sz="1000" b="0" i="1" dirty="0"/>
              <a:t>(link to the </a:t>
            </a:r>
            <a:r>
              <a:rPr lang="it-IT" sz="1000" b="0" i="1" dirty="0" err="1"/>
              <a:t>course</a:t>
            </a:r>
            <a:r>
              <a:rPr lang="it-IT" sz="1000" b="0" i="1" dirty="0"/>
              <a:t> details on the name</a:t>
            </a:r>
            <a:r>
              <a:rPr sz="1000" b="0" i="1" dirty="0"/>
              <a:t>)</a:t>
            </a:r>
            <a:endParaRPr sz="1200" b="0" i="1" dirty="0"/>
          </a:p>
        </p:txBody>
      </p:sp>
      <p:sp>
        <p:nvSpPr>
          <p:cNvPr id="255" name="object 51"/>
          <p:cNvSpPr txBox="1"/>
          <p:nvPr/>
        </p:nvSpPr>
        <p:spPr>
          <a:xfrm>
            <a:off x="8353169" y="5752456"/>
            <a:ext cx="48368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lang="it-IT" dirty="0"/>
              <a:t>13</a:t>
            </a:r>
            <a:endParaRPr dirty="0"/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FECB0E7B-8717-4606-B587-466A8E8B836A}"/>
              </a:ext>
            </a:extLst>
          </p:cNvPr>
          <p:cNvSpPr txBox="1"/>
          <p:nvPr/>
        </p:nvSpPr>
        <p:spPr>
          <a:xfrm>
            <a:off x="3034451" y="5662326"/>
            <a:ext cx="4960450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 algn="r">
              <a:spcBef>
                <a:spcPts val="100"/>
              </a:spcBef>
              <a:defRPr sz="1300" i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sz="1100" dirty="0"/>
              <a:t>Enter all three sections in order of preference</a:t>
            </a: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031DDE52-9B82-4696-A209-B06E15236B24}"/>
              </a:ext>
            </a:extLst>
          </p:cNvPr>
          <p:cNvSpPr/>
          <p:nvPr/>
        </p:nvSpPr>
        <p:spPr>
          <a:xfrm>
            <a:off x="723509" y="3180302"/>
            <a:ext cx="4161864" cy="63117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8">
            <a:hlinkClick r:id="rId2"/>
            <a:extLst>
              <a:ext uri="{FF2B5EF4-FFF2-40B4-BE49-F238E27FC236}">
                <a16:creationId xmlns:a16="http://schemas.microsoft.com/office/drawing/2014/main" id="{17CE9E76-30AF-4D2C-B3FE-D6D7AD1DA463}"/>
              </a:ext>
            </a:extLst>
          </p:cNvPr>
          <p:cNvSpPr txBox="1"/>
          <p:nvPr/>
        </p:nvSpPr>
        <p:spPr>
          <a:xfrm>
            <a:off x="806369" y="2499953"/>
            <a:ext cx="4288892" cy="441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Final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Synthesis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Design Studio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sez. 1</a:t>
            </a:r>
          </a:p>
          <a:p>
            <a:pPr marL="12700">
              <a:spcBef>
                <a:spcPts val="100"/>
              </a:spcBef>
            </a:pPr>
            <a:r>
              <a:rPr lang="en-US" sz="1400" i="1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Design for Meaning of Digital Futures Interaction</a:t>
            </a:r>
            <a:endParaRPr sz="1100" i="1" dirty="0">
              <a:latin typeface="Montserrat"/>
              <a:cs typeface="Montserrat"/>
            </a:endParaRPr>
          </a:p>
        </p:txBody>
      </p:sp>
      <p:sp>
        <p:nvSpPr>
          <p:cNvPr id="16" name="object 9">
            <a:hlinkClick r:id="rId3"/>
            <a:extLst>
              <a:ext uri="{FF2B5EF4-FFF2-40B4-BE49-F238E27FC236}">
                <a16:creationId xmlns:a16="http://schemas.microsoft.com/office/drawing/2014/main" id="{A6DF3BCB-9FC1-4590-ABE1-E6BDFDF74FC5}"/>
              </a:ext>
            </a:extLst>
          </p:cNvPr>
          <p:cNvSpPr txBox="1"/>
          <p:nvPr/>
        </p:nvSpPr>
        <p:spPr>
          <a:xfrm>
            <a:off x="819067" y="3338451"/>
            <a:ext cx="3877115" cy="441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Final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Synthesis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Design Studio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sez. 2</a:t>
            </a:r>
          </a:p>
          <a:p>
            <a:pPr marL="12700">
              <a:spcBef>
                <a:spcPts val="100"/>
              </a:spcBef>
            </a:pPr>
            <a:r>
              <a:rPr lang="en-US" sz="1400" i="1" dirty="0">
                <a:solidFill>
                  <a:srgbClr val="242424"/>
                </a:solidFill>
                <a:effectLst/>
                <a:latin typeface="Aptos"/>
              </a:rPr>
              <a:t>More-than-human AI for Regenerative Futures</a:t>
            </a:r>
            <a:endParaRPr lang="it-IT" sz="1300" i="1" dirty="0">
              <a:latin typeface="Montserrat"/>
              <a:cs typeface="Montserrat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0427A9F5-3A3E-4FBE-848C-DCFE6DB44883}"/>
              </a:ext>
            </a:extLst>
          </p:cNvPr>
          <p:cNvSpPr txBox="1"/>
          <p:nvPr/>
        </p:nvSpPr>
        <p:spPr>
          <a:xfrm>
            <a:off x="5451777" y="1954368"/>
            <a:ext cx="750933" cy="19236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algn="ctr"/>
            <a:r>
              <a:rPr lang="it-IT" sz="1400" b="1" dirty="0" err="1">
                <a:solidFill>
                  <a:schemeClr val="tx1"/>
                </a:solidFill>
              </a:rPr>
              <a:t>Already</a:t>
            </a:r>
            <a:r>
              <a:rPr lang="it-IT" sz="1400" b="1" dirty="0">
                <a:solidFill>
                  <a:schemeClr val="tx1"/>
                </a:solidFill>
              </a:rPr>
              <a:t> </a:t>
            </a:r>
            <a:r>
              <a:rPr lang="it-IT" sz="1400" b="1" dirty="0" err="1">
                <a:solidFill>
                  <a:schemeClr val="tx1"/>
                </a:solidFill>
              </a:rPr>
              <a:t>held</a:t>
            </a:r>
            <a:r>
              <a:rPr lang="it-IT" sz="1400" b="1" dirty="0">
                <a:solidFill>
                  <a:schemeClr val="tx1"/>
                </a:solidFill>
              </a:rPr>
              <a:t> on </a:t>
            </a:r>
            <a:r>
              <a:rPr lang="it-IT" sz="1400" b="1" dirty="0" err="1">
                <a:solidFill>
                  <a:schemeClr val="tx1"/>
                </a:solidFill>
              </a:rPr>
              <a:t>June</a:t>
            </a:r>
            <a:r>
              <a:rPr lang="it-IT" sz="1400" b="1" dirty="0">
                <a:solidFill>
                  <a:schemeClr val="tx1"/>
                </a:solidFill>
              </a:rPr>
              <a:t> 12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41116735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bject 7"/>
          <p:cNvSpPr txBox="1"/>
          <p:nvPr/>
        </p:nvSpPr>
        <p:spPr>
          <a:xfrm>
            <a:off x="8601899" y="5752456"/>
            <a:ext cx="247016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1</a:t>
            </a:r>
          </a:p>
        </p:txBody>
      </p:sp>
      <p:sp>
        <p:nvSpPr>
          <p:cNvPr id="120" name="object 2"/>
          <p:cNvSpPr txBox="1">
            <a:spLocks noGrp="1"/>
          </p:cNvSpPr>
          <p:nvPr>
            <p:ph type="title"/>
          </p:nvPr>
        </p:nvSpPr>
        <p:spPr>
          <a:xfrm>
            <a:off x="1189699" y="127282"/>
            <a:ext cx="6208051" cy="1082040"/>
          </a:xfrm>
          <a:prstGeom prst="rect">
            <a:avLst/>
          </a:prstGeom>
        </p:spPr>
        <p:txBody>
          <a:bodyPr/>
          <a:lstStyle>
            <a:lvl1pPr indent="11937" defTabSz="859536">
              <a:defRPr sz="6486" spc="-94"/>
            </a:lvl1pPr>
          </a:lstStyle>
          <a:p>
            <a:r>
              <a:t>INTRODUCTION</a:t>
            </a:r>
          </a:p>
        </p:txBody>
      </p:sp>
      <p:sp>
        <p:nvSpPr>
          <p:cNvPr id="121" name="object 4"/>
          <p:cNvSpPr txBox="1"/>
          <p:nvPr/>
        </p:nvSpPr>
        <p:spPr>
          <a:xfrm>
            <a:off x="1189699" y="1795937"/>
            <a:ext cx="2397126" cy="1102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4610" indent="12700">
              <a:spcBef>
                <a:spcPts val="100"/>
              </a:spcBef>
              <a:defRPr sz="1000" b="1" spc="-9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The </a:t>
            </a:r>
            <a:r>
              <a:rPr lang="it-IT" dirty="0"/>
              <a:t>Master </a:t>
            </a:r>
            <a:r>
              <a:rPr dirty="0"/>
              <a:t>student can customize </a:t>
            </a:r>
            <a:r>
              <a:rPr lang="it-IT" dirty="0"/>
              <a:t>the study plan</a:t>
            </a:r>
            <a:r>
              <a:rPr dirty="0"/>
              <a:t>, </a:t>
            </a:r>
            <a:r>
              <a:rPr lang="en-US" sz="1000" dirty="0">
                <a:sym typeface="Montserrat"/>
              </a:rPr>
              <a:t>expressing his/her preferences for</a:t>
            </a:r>
            <a:r>
              <a:rPr dirty="0"/>
              <a:t> certain </a:t>
            </a:r>
            <a:r>
              <a:rPr dirty="0" err="1"/>
              <a:t>Laboratori</a:t>
            </a:r>
            <a:r>
              <a:rPr dirty="0"/>
              <a:t> </a:t>
            </a:r>
            <a:r>
              <a:rPr lang="it-IT" dirty="0"/>
              <a:t>of </a:t>
            </a:r>
            <a:r>
              <a:rPr lang="it-IT" dirty="0" err="1"/>
              <a:t>his</a:t>
            </a:r>
            <a:r>
              <a:rPr lang="it-IT" dirty="0"/>
              <a:t>/</a:t>
            </a:r>
            <a:r>
              <a:rPr lang="it-IT" dirty="0" err="1"/>
              <a:t>her</a:t>
            </a:r>
            <a:r>
              <a:rPr dirty="0"/>
              <a:t> course </a:t>
            </a:r>
            <a:r>
              <a:rPr lang="it-IT" dirty="0" err="1"/>
              <a:t>didactic</a:t>
            </a:r>
            <a:r>
              <a:rPr lang="it-IT" dirty="0"/>
              <a:t> </a:t>
            </a:r>
            <a:r>
              <a:rPr lang="it-IT" dirty="0" err="1"/>
              <a:t>offer</a:t>
            </a:r>
            <a:r>
              <a:rPr lang="it-IT" dirty="0"/>
              <a:t>.</a:t>
            </a:r>
            <a:endParaRPr dirty="0"/>
          </a:p>
          <a:p>
            <a:pPr marR="54610" indent="12700">
              <a:spcBef>
                <a:spcPts val="100"/>
              </a:spcBef>
              <a:defRPr sz="1000" b="1" spc="-9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 err="1"/>
              <a:t>You</a:t>
            </a:r>
            <a:r>
              <a:rPr lang="it-IT" dirty="0"/>
              <a:t> </a:t>
            </a:r>
            <a:r>
              <a:rPr dirty="0"/>
              <a:t>can take this opportunity to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a more</a:t>
            </a:r>
            <a:r>
              <a:rPr dirty="0"/>
              <a:t> </a:t>
            </a:r>
            <a:r>
              <a:rPr dirty="0" err="1"/>
              <a:t>personaliz</a:t>
            </a:r>
            <a:r>
              <a:rPr lang="it-IT" dirty="0"/>
              <a:t>ed</a:t>
            </a:r>
            <a:r>
              <a:rPr dirty="0"/>
              <a:t> </a:t>
            </a:r>
            <a:r>
              <a:rPr lang="it-IT" dirty="0"/>
              <a:t>study </a:t>
            </a:r>
            <a:r>
              <a:rPr dirty="0"/>
              <a:t>path and explore topics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dirty="0"/>
              <a:t>interest.</a:t>
            </a:r>
          </a:p>
        </p:txBody>
      </p:sp>
      <p:sp>
        <p:nvSpPr>
          <p:cNvPr id="122" name="object 6"/>
          <p:cNvSpPr txBox="1"/>
          <p:nvPr/>
        </p:nvSpPr>
        <p:spPr>
          <a:xfrm>
            <a:off x="3716873" y="1795937"/>
            <a:ext cx="3054630" cy="3200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R="3555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>
                <a:solidFill>
                  <a:srgbClr val="ECA03B"/>
                </a:solidFill>
              </a:rPr>
              <a:t>Before choosing </a:t>
            </a:r>
            <a:r>
              <a:rPr lang="it-IT" dirty="0">
                <a:solidFill>
                  <a:srgbClr val="ECA03B"/>
                </a:solidFill>
              </a:rPr>
              <a:t>the </a:t>
            </a:r>
            <a:r>
              <a:rPr dirty="0" err="1">
                <a:solidFill>
                  <a:srgbClr val="ECA03B"/>
                </a:solidFill>
              </a:rPr>
              <a:t>Laboratori</a:t>
            </a:r>
            <a:r>
              <a:rPr dirty="0"/>
              <a:t>: check </a:t>
            </a:r>
          </a:p>
          <a:p>
            <a:pPr marR="3555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T</a:t>
            </a:r>
            <a:r>
              <a:rPr dirty="0"/>
              <a:t>he</a:t>
            </a:r>
            <a:r>
              <a:rPr lang="it-IT" dirty="0" err="1"/>
              <a:t>ir</a:t>
            </a:r>
            <a:r>
              <a:rPr lang="it-IT" dirty="0"/>
              <a:t> </a:t>
            </a:r>
            <a:r>
              <a:rPr dirty="0"/>
              <a:t>syllabi and </a:t>
            </a:r>
            <a:r>
              <a:rPr lang="it-IT" dirty="0" err="1"/>
              <a:t>attend</a:t>
            </a:r>
            <a:r>
              <a:rPr dirty="0"/>
              <a:t> the presentations; </a:t>
            </a:r>
            <a:endParaRPr lang="it-IT" dirty="0"/>
          </a:p>
          <a:p>
            <a:pPr marR="3555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check the </a:t>
            </a:r>
            <a:r>
              <a:rPr lang="it-IT" dirty="0"/>
              <a:t>labs’ </a:t>
            </a:r>
            <a:r>
              <a:rPr dirty="0"/>
              <a:t>schedules and language </a:t>
            </a:r>
          </a:p>
          <a:p>
            <a:pPr marR="3555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of delivery.</a:t>
            </a:r>
          </a:p>
          <a:p>
            <a:pPr marR="3555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marR="3555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When submitting the s</a:t>
            </a:r>
            <a:r>
              <a:rPr lang="it-IT" dirty="0" err="1"/>
              <a:t>tudy</a:t>
            </a:r>
            <a:r>
              <a:rPr lang="it-IT" dirty="0"/>
              <a:t> plan,</a:t>
            </a:r>
            <a:r>
              <a:rPr dirty="0"/>
              <a:t> put </a:t>
            </a:r>
            <a:r>
              <a:rPr lang="it-IT" dirty="0"/>
              <a:t>the </a:t>
            </a:r>
            <a:r>
              <a:rPr lang="it-IT" dirty="0" err="1"/>
              <a:t>studios</a:t>
            </a:r>
            <a:r>
              <a:rPr lang="it-IT" dirty="0"/>
              <a:t> </a:t>
            </a:r>
            <a:r>
              <a:rPr dirty="0"/>
              <a:t>in order of preference and wait</a:t>
            </a:r>
            <a:r>
              <a:rPr lang="it-IT" dirty="0"/>
              <a:t> </a:t>
            </a:r>
            <a:r>
              <a:rPr dirty="0"/>
              <a:t>for </a:t>
            </a:r>
            <a:r>
              <a:rPr lang="it-IT" dirty="0"/>
              <a:t>the </a:t>
            </a:r>
            <a:r>
              <a:rPr dirty="0"/>
              <a:t>allocations.</a:t>
            </a:r>
          </a:p>
          <a:p>
            <a:pPr>
              <a:defRPr sz="800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marR="6603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>
                <a:solidFill>
                  <a:srgbClr val="EBA03B"/>
                </a:solidFill>
              </a:rPr>
              <a:t>Allocation </a:t>
            </a:r>
            <a:r>
              <a:rPr dirty="0"/>
              <a:t>to the </a:t>
            </a:r>
            <a:r>
              <a:rPr lang="it-IT" dirty="0" err="1"/>
              <a:t>Stodios</a:t>
            </a:r>
            <a:r>
              <a:rPr lang="it-IT" dirty="0"/>
              <a:t>’ </a:t>
            </a:r>
            <a:r>
              <a:rPr dirty="0"/>
              <a:t>section</a:t>
            </a:r>
            <a:r>
              <a:rPr lang="it-IT" dirty="0"/>
              <a:t>s</a:t>
            </a:r>
            <a:r>
              <a:rPr dirty="0"/>
              <a:t> will be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dirty="0"/>
              <a:t>the weighted average</a:t>
            </a:r>
            <a:r>
              <a:rPr lang="it-IT" dirty="0"/>
              <a:t>,</a:t>
            </a:r>
            <a:r>
              <a:rPr dirty="0"/>
              <a:t> calculated </a:t>
            </a:r>
          </a:p>
          <a:p>
            <a:pPr marR="6603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On </a:t>
            </a:r>
            <a:r>
              <a:rPr dirty="0">
                <a:solidFill>
                  <a:srgbClr val="ECA03C"/>
                </a:solidFill>
              </a:rPr>
              <a:t>July 31</a:t>
            </a:r>
            <a:r>
              <a:rPr lang="it-IT" dirty="0">
                <a:solidFill>
                  <a:srgbClr val="ECA03C"/>
                </a:solidFill>
              </a:rPr>
              <a:t>st </a:t>
            </a:r>
            <a:r>
              <a:rPr dirty="0"/>
              <a:t> </a:t>
            </a:r>
            <a:r>
              <a:rPr lang="it-IT" dirty="0"/>
              <a:t>and </a:t>
            </a:r>
            <a:r>
              <a:rPr dirty="0"/>
              <a:t>taking into account the order of priority indicated by </a:t>
            </a:r>
            <a:r>
              <a:rPr lang="it-IT" dirty="0"/>
              <a:t>the </a:t>
            </a:r>
            <a:r>
              <a:rPr dirty="0"/>
              <a:t>students. </a:t>
            </a:r>
            <a:endParaRPr lang="it-IT" dirty="0"/>
          </a:p>
          <a:p>
            <a:pPr marR="6603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1st-year Laboratories will be </a:t>
            </a:r>
            <a:r>
              <a:rPr lang="it-IT" dirty="0" err="1"/>
              <a:t>assigned</a:t>
            </a:r>
            <a:r>
              <a:rPr lang="it-IT" dirty="0"/>
              <a:t> </a:t>
            </a:r>
            <a:r>
              <a:rPr lang="it-IT" dirty="0" err="1"/>
              <a:t>according</a:t>
            </a:r>
            <a:r>
              <a:rPr lang="it-IT" dirty="0"/>
              <a:t> to the </a:t>
            </a:r>
            <a:r>
              <a:rPr lang="it-IT" dirty="0" err="1"/>
              <a:t>admission</a:t>
            </a:r>
            <a:r>
              <a:rPr lang="it-IT" dirty="0"/>
              <a:t> score.</a:t>
            </a:r>
            <a:endParaRPr dirty="0"/>
          </a:p>
          <a:p>
            <a:pPr marR="66039" indent="12700">
              <a:defRPr sz="1000" b="1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marR="66039" indent="12700">
              <a:defRPr sz="1000" b="1" u="sng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The allocation cannot be changed.</a:t>
            </a:r>
          </a:p>
          <a:p>
            <a:pPr marR="66039" indent="12700">
              <a:defRPr sz="1000" b="1" u="sng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 err="1"/>
              <a:t>If</a:t>
            </a:r>
            <a:r>
              <a:rPr lang="it-IT" dirty="0"/>
              <a:t> study </a:t>
            </a:r>
            <a:r>
              <a:rPr dirty="0"/>
              <a:t>Plans</a:t>
            </a:r>
            <a:r>
              <a:rPr lang="it-IT" dirty="0"/>
              <a:t> are</a:t>
            </a:r>
            <a:r>
              <a:rPr dirty="0"/>
              <a:t> submitted after the deadline</a:t>
            </a:r>
            <a:r>
              <a:rPr lang="it-IT" dirty="0"/>
              <a:t>, the options o</a:t>
            </a:r>
            <a:r>
              <a:rPr dirty="0"/>
              <a:t>n</a:t>
            </a:r>
            <a:r>
              <a:rPr lang="it-IT" dirty="0"/>
              <a:t> the</a:t>
            </a:r>
            <a:r>
              <a:rPr dirty="0"/>
              <a:t> </a:t>
            </a:r>
            <a:r>
              <a:rPr lang="it-IT" dirty="0" err="1"/>
              <a:t>Studios</a:t>
            </a:r>
            <a:r>
              <a:rPr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accepted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in Laboratori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still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available </a:t>
            </a:r>
            <a:r>
              <a:rPr lang="it-IT" dirty="0" err="1"/>
              <a:t>spots</a:t>
            </a:r>
            <a:r>
              <a:rPr dirty="0"/>
              <a:t>.</a:t>
            </a:r>
          </a:p>
        </p:txBody>
      </p:sp>
      <p:sp>
        <p:nvSpPr>
          <p:cNvPr id="123" name="object 4"/>
          <p:cNvSpPr txBox="1"/>
          <p:nvPr/>
        </p:nvSpPr>
        <p:spPr>
          <a:xfrm>
            <a:off x="1252301" y="4431152"/>
            <a:ext cx="2332991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Remember…</a:t>
            </a:r>
          </a:p>
          <a:p>
            <a:pPr marR="248284" indent="12700">
              <a:spcBef>
                <a:spcPts val="900"/>
              </a:spcBef>
              <a:defRPr sz="800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To enter the 2nd Year Lab you must have passed </a:t>
            </a:r>
            <a:r>
              <a:rPr lang="it-IT" dirty="0" err="1"/>
              <a:t>all</a:t>
            </a:r>
            <a:r>
              <a:rPr dirty="0"/>
              <a:t> 1st Year Labs.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object 2"/>
          <p:cNvSpPr txBox="1">
            <a:spLocks noGrp="1"/>
          </p:cNvSpPr>
          <p:nvPr>
            <p:ph type="title"/>
          </p:nvPr>
        </p:nvSpPr>
        <p:spPr>
          <a:xfrm>
            <a:off x="387350" y="127281"/>
            <a:ext cx="8382000" cy="755336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4800"/>
            </a:lvl1pPr>
          </a:lstStyle>
          <a:p>
            <a:r>
              <a:rPr lang="it-IT" dirty="0"/>
              <a:t>OPTIONAL STUDIOS</a:t>
            </a:r>
            <a:r>
              <a:rPr dirty="0"/>
              <a:t> OFFER</a:t>
            </a:r>
          </a:p>
        </p:txBody>
      </p:sp>
      <p:sp>
        <p:nvSpPr>
          <p:cNvPr id="126" name="object 4"/>
          <p:cNvSpPr txBox="1"/>
          <p:nvPr/>
        </p:nvSpPr>
        <p:spPr>
          <a:xfrm>
            <a:off x="424071" y="1346545"/>
            <a:ext cx="1725016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tabLst>
                <a:tab pos="889000" algn="l"/>
                <a:tab pos="1625600" algn="l"/>
                <a:tab pos="2463800" algn="l"/>
              </a:tabLst>
              <a:defRPr sz="1500" b="1" spc="-25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COMMUNICATION DESIGN </a:t>
            </a:r>
          </a:p>
        </p:txBody>
      </p:sp>
      <p:sp>
        <p:nvSpPr>
          <p:cNvPr id="127" name="object 7"/>
          <p:cNvSpPr txBox="1"/>
          <p:nvPr/>
        </p:nvSpPr>
        <p:spPr>
          <a:xfrm>
            <a:off x="438645" y="2158364"/>
            <a:ext cx="1891603" cy="1283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91795" marR="5080" indent="-379730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t>1st YEAR</a:t>
            </a:r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t>&gt; Complex Artefacts and System Design Studio </a:t>
            </a:r>
            <a:r>
              <a:rPr b="0"/>
              <a:t>ITA/ENG</a:t>
            </a:r>
          </a:p>
          <a:p>
            <a:pPr marR="5080" indent="12064">
              <a:lnSpc>
                <a:spcPct val="101200"/>
              </a:lnSpc>
              <a:defRPr sz="1200" i="1">
                <a:solidFill>
                  <a:srgbClr val="D81056"/>
                </a:solidFill>
                <a:latin typeface="Bebas Neue"/>
                <a:ea typeface="Bebas Neue"/>
                <a:cs typeface="Bebas Neue"/>
                <a:sym typeface="Bebas Neue"/>
              </a:defRPr>
            </a:pPr>
            <a:r>
              <a:t>Choice among three sections</a:t>
            </a:r>
          </a:p>
        </p:txBody>
      </p:sp>
      <p:sp>
        <p:nvSpPr>
          <p:cNvPr id="128" name="object 19"/>
          <p:cNvSpPr/>
          <p:nvPr/>
        </p:nvSpPr>
        <p:spPr>
          <a:xfrm flipH="1">
            <a:off x="2330248" y="2221014"/>
            <a:ext cx="1" cy="3029922"/>
          </a:xfrm>
          <a:prstGeom prst="line">
            <a:avLst/>
          </a:prstGeom>
          <a:ln w="16065">
            <a:solidFill>
              <a:srgbClr val="000000"/>
            </a:solidFill>
            <a:prstDash val="sysDot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9" name="object 26"/>
          <p:cNvSpPr txBox="1"/>
          <p:nvPr/>
        </p:nvSpPr>
        <p:spPr>
          <a:xfrm>
            <a:off x="8601899" y="5752456"/>
            <a:ext cx="247016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2</a:t>
            </a:r>
          </a:p>
        </p:txBody>
      </p:sp>
      <p:sp>
        <p:nvSpPr>
          <p:cNvPr id="130" name="object 19"/>
          <p:cNvSpPr/>
          <p:nvPr/>
        </p:nvSpPr>
        <p:spPr>
          <a:xfrm flipH="1">
            <a:off x="4469957" y="2221791"/>
            <a:ext cx="1" cy="3045763"/>
          </a:xfrm>
          <a:prstGeom prst="line">
            <a:avLst/>
          </a:prstGeom>
          <a:ln w="16065">
            <a:solidFill>
              <a:srgbClr val="000000"/>
            </a:solidFill>
            <a:prstDash val="sysDot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1" name="object 7"/>
          <p:cNvSpPr txBox="1"/>
          <p:nvPr/>
        </p:nvSpPr>
        <p:spPr>
          <a:xfrm>
            <a:off x="463826" y="3822873"/>
            <a:ext cx="1891602" cy="1112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91795" marR="5080" indent="-379730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2nd YEAR</a:t>
            </a:r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&gt; Final Synthesis </a:t>
            </a:r>
            <a:endParaRPr lang="it-IT" dirty="0"/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Design Studio </a:t>
            </a:r>
            <a:r>
              <a:rPr b="0" dirty="0"/>
              <a:t>ITA/ENG</a:t>
            </a:r>
          </a:p>
          <a:p>
            <a:pPr marR="5080" indent="12064">
              <a:lnSpc>
                <a:spcPct val="101200"/>
              </a:lnSpc>
              <a:defRPr sz="1200" i="1">
                <a:solidFill>
                  <a:srgbClr val="D81056"/>
                </a:solidFill>
                <a:latin typeface="Bebas Neue"/>
                <a:ea typeface="Bebas Neue"/>
                <a:cs typeface="Bebas Neue"/>
                <a:sym typeface="Bebas Neue"/>
              </a:defRPr>
            </a:pPr>
            <a:r>
              <a:rPr dirty="0"/>
              <a:t>Choice among three sections</a:t>
            </a:r>
            <a:endParaRPr sz="15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object 7"/>
          <p:cNvSpPr txBox="1"/>
          <p:nvPr/>
        </p:nvSpPr>
        <p:spPr>
          <a:xfrm>
            <a:off x="2578355" y="2198646"/>
            <a:ext cx="1891603" cy="1284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91795" marR="5080" indent="-379730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1st YEAR</a:t>
            </a:r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&gt; New Interior 2/</a:t>
            </a:r>
            <a:endParaRPr lang="it-IT" dirty="0"/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Ephemeral 2/</a:t>
            </a:r>
            <a:endParaRPr lang="it-IT" dirty="0"/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 err="1"/>
              <a:t>Lanscape</a:t>
            </a:r>
            <a:r>
              <a:rPr dirty="0"/>
              <a:t> 2</a:t>
            </a:r>
            <a:endParaRPr lang="it-IT" dirty="0"/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endParaRPr sz="1100" dirty="0"/>
          </a:p>
          <a:p>
            <a:pPr marR="5080" indent="12064">
              <a:lnSpc>
                <a:spcPct val="101200"/>
              </a:lnSpc>
              <a:defRPr sz="1200" i="1">
                <a:solidFill>
                  <a:srgbClr val="D81056"/>
                </a:solidFill>
                <a:latin typeface="Bebas Neue"/>
                <a:ea typeface="Bebas Neue"/>
                <a:cs typeface="Bebas Neue"/>
                <a:sym typeface="Bebas Neue"/>
              </a:defRPr>
            </a:pPr>
            <a:r>
              <a:rPr dirty="0"/>
              <a:t>Choice among three sections</a:t>
            </a:r>
          </a:p>
        </p:txBody>
      </p:sp>
      <p:sp>
        <p:nvSpPr>
          <p:cNvPr id="133" name="object 7"/>
          <p:cNvSpPr txBox="1"/>
          <p:nvPr/>
        </p:nvSpPr>
        <p:spPr>
          <a:xfrm>
            <a:off x="2576822" y="3822873"/>
            <a:ext cx="1891602" cy="1113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91795" marR="5080" indent="-379730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2nd YEAR</a:t>
            </a:r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&gt; Contest Design Studio</a:t>
            </a:r>
            <a:r>
              <a:rPr lang="it-IT" dirty="0"/>
              <a:t>/</a:t>
            </a:r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Thesis Incubator</a:t>
            </a:r>
          </a:p>
          <a:p>
            <a:pPr marR="5080" indent="12064">
              <a:lnSpc>
                <a:spcPct val="101200"/>
              </a:lnSpc>
              <a:defRPr sz="1200" i="1">
                <a:solidFill>
                  <a:srgbClr val="D81056"/>
                </a:solidFill>
                <a:latin typeface="Bebas Neue"/>
                <a:ea typeface="Bebas Neue"/>
                <a:cs typeface="Bebas Neue"/>
                <a:sym typeface="Bebas Neue"/>
              </a:defRPr>
            </a:pPr>
            <a:r>
              <a:rPr dirty="0"/>
              <a:t>Choice among four sections</a:t>
            </a:r>
            <a:endParaRPr sz="15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object 19"/>
          <p:cNvSpPr/>
          <p:nvPr/>
        </p:nvSpPr>
        <p:spPr>
          <a:xfrm>
            <a:off x="6602734" y="2234064"/>
            <a:ext cx="1" cy="3033496"/>
          </a:xfrm>
          <a:prstGeom prst="line">
            <a:avLst/>
          </a:prstGeom>
          <a:ln w="16065">
            <a:solidFill>
              <a:srgbClr val="000000"/>
            </a:solidFill>
            <a:prstDash val="sysDot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5" name="object 7"/>
          <p:cNvSpPr txBox="1"/>
          <p:nvPr/>
        </p:nvSpPr>
        <p:spPr>
          <a:xfrm>
            <a:off x="4627498" y="2197869"/>
            <a:ext cx="1891602" cy="1284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91795" marR="5080" indent="-379730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1st YEAR</a:t>
            </a:r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&gt; Concept Design Studio Green-Smart</a:t>
            </a:r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endParaRPr sz="1050" dirty="0"/>
          </a:p>
          <a:p>
            <a:pPr marR="5080" indent="12064">
              <a:lnSpc>
                <a:spcPct val="101200"/>
              </a:lnSpc>
              <a:defRPr sz="1200" i="1">
                <a:solidFill>
                  <a:srgbClr val="D81056"/>
                </a:solidFill>
                <a:latin typeface="Bebas Neue"/>
                <a:ea typeface="Bebas Neue"/>
                <a:cs typeface="Bebas Neue"/>
                <a:sym typeface="Bebas Neue"/>
              </a:defRPr>
            </a:pPr>
            <a:r>
              <a:rPr dirty="0"/>
              <a:t>Choice among two sections</a:t>
            </a:r>
          </a:p>
        </p:txBody>
      </p:sp>
      <p:sp>
        <p:nvSpPr>
          <p:cNvPr id="136" name="object 7"/>
          <p:cNvSpPr txBox="1"/>
          <p:nvPr/>
        </p:nvSpPr>
        <p:spPr>
          <a:xfrm>
            <a:off x="4625964" y="3822096"/>
            <a:ext cx="1891602" cy="1112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91795" marR="5080" indent="-379730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2nd YEAR</a:t>
            </a:r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&gt; Final Synthesis </a:t>
            </a:r>
            <a:endParaRPr lang="it-IT" dirty="0"/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Design Studio </a:t>
            </a:r>
            <a:r>
              <a:rPr b="0" dirty="0"/>
              <a:t>ITA/ENG</a:t>
            </a:r>
          </a:p>
          <a:p>
            <a:pPr marR="5080" indent="12064">
              <a:lnSpc>
                <a:spcPct val="101200"/>
              </a:lnSpc>
              <a:defRPr sz="1200" i="1">
                <a:solidFill>
                  <a:srgbClr val="D81056"/>
                </a:solidFill>
                <a:latin typeface="Bebas Neue"/>
                <a:ea typeface="Bebas Neue"/>
                <a:cs typeface="Bebas Neue"/>
                <a:sym typeface="Bebas Neue"/>
              </a:defRPr>
            </a:pPr>
            <a:r>
              <a:rPr dirty="0"/>
              <a:t>Choice among two sections</a:t>
            </a:r>
            <a:endParaRPr sz="15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7" name="object 7"/>
          <p:cNvSpPr txBox="1"/>
          <p:nvPr/>
        </p:nvSpPr>
        <p:spPr>
          <a:xfrm>
            <a:off x="6846775" y="2158364"/>
            <a:ext cx="1891602" cy="1334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91795" marR="5080" indent="-379730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1st YEAR</a:t>
            </a:r>
          </a:p>
          <a:p>
            <a:pPr marR="5080" indent="12064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&gt; Envisioning AI Through Design/Embodied Interaction Studio</a:t>
            </a:r>
          </a:p>
          <a:p>
            <a:pPr marR="5080" indent="12064">
              <a:lnSpc>
                <a:spcPct val="101200"/>
              </a:lnSpc>
              <a:defRPr sz="1200" i="1">
                <a:solidFill>
                  <a:srgbClr val="D81056"/>
                </a:solidFill>
                <a:latin typeface="Bebas Neue"/>
                <a:ea typeface="Bebas Neue"/>
                <a:cs typeface="Bebas Neue"/>
                <a:sym typeface="Bebas Neue"/>
              </a:defRPr>
            </a:pPr>
            <a:r>
              <a:rPr dirty="0"/>
              <a:t>Choice among two sections</a:t>
            </a:r>
          </a:p>
        </p:txBody>
      </p:sp>
      <p:sp>
        <p:nvSpPr>
          <p:cNvPr id="138" name="object 4"/>
          <p:cNvSpPr txBox="1"/>
          <p:nvPr/>
        </p:nvSpPr>
        <p:spPr>
          <a:xfrm>
            <a:off x="2554803" y="1346545"/>
            <a:ext cx="1834453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tabLst>
                <a:tab pos="889000" algn="l"/>
                <a:tab pos="1625600" algn="l"/>
                <a:tab pos="2463800" algn="l"/>
              </a:tabLst>
              <a:defRPr sz="1500" b="1" spc="-25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INTERIOR AND SPATIAL DESIGN</a:t>
            </a:r>
          </a:p>
        </p:txBody>
      </p:sp>
      <p:sp>
        <p:nvSpPr>
          <p:cNvPr id="139" name="object 4"/>
          <p:cNvSpPr txBox="1"/>
          <p:nvPr/>
        </p:nvSpPr>
        <p:spPr>
          <a:xfrm>
            <a:off x="4647322" y="1317864"/>
            <a:ext cx="1949824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tabLst>
                <a:tab pos="889000" algn="l"/>
                <a:tab pos="1625600" algn="l"/>
                <a:tab pos="2463800" algn="l"/>
              </a:tabLst>
              <a:defRPr sz="1500" b="1" spc="-25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INTEGRATED PRODUCT DESIGN</a:t>
            </a:r>
          </a:p>
        </p:txBody>
      </p:sp>
      <p:sp>
        <p:nvSpPr>
          <p:cNvPr id="140" name="object 4"/>
          <p:cNvSpPr txBox="1"/>
          <p:nvPr/>
        </p:nvSpPr>
        <p:spPr>
          <a:xfrm>
            <a:off x="6855211" y="1317864"/>
            <a:ext cx="172501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tabLst>
                <a:tab pos="889000" algn="l"/>
                <a:tab pos="1625600" algn="l"/>
                <a:tab pos="2463800" algn="l"/>
              </a:tabLst>
              <a:defRPr sz="1500" b="1" spc="-25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DIGITAL AND INTERACTION DESIGN</a:t>
            </a:r>
          </a:p>
        </p:txBody>
      </p:sp>
      <p:sp>
        <p:nvSpPr>
          <p:cNvPr id="141" name="Titolo 4"/>
          <p:cNvSpPr txBox="1"/>
          <p:nvPr/>
        </p:nvSpPr>
        <p:spPr>
          <a:xfrm>
            <a:off x="424071" y="5450166"/>
            <a:ext cx="830970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500" spc="-25">
                <a:solidFill>
                  <a:srgbClr val="D81056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You can also customize your </a:t>
            </a:r>
            <a:r>
              <a:rPr lang="it-IT" sz="1200" dirty="0"/>
              <a:t>Study </a:t>
            </a:r>
            <a:r>
              <a:rPr sz="1200" dirty="0"/>
              <a:t>Plan </a:t>
            </a:r>
            <a:r>
              <a:rPr sz="1200" dirty="0">
                <a:solidFill>
                  <a:srgbClr val="000000"/>
                </a:solidFill>
              </a:rPr>
              <a:t>by expressing content options</a:t>
            </a:r>
            <a:r>
              <a:rPr lang="it-IT" sz="1200" dirty="0">
                <a:solidFill>
                  <a:srgbClr val="000000"/>
                </a:solidFill>
              </a:rPr>
              <a:t>/</a:t>
            </a:r>
            <a:r>
              <a:rPr lang="it-IT" sz="1200" dirty="0">
                <a:solidFill>
                  <a:schemeClr val="tx1"/>
                </a:solidFill>
              </a:rPr>
              <a:t>options on the</a:t>
            </a:r>
            <a:r>
              <a:rPr lang="it-IT" sz="1200" dirty="0"/>
              <a:t> </a:t>
            </a:r>
            <a:r>
              <a:rPr sz="1200" dirty="0">
                <a:solidFill>
                  <a:schemeClr val="tx1"/>
                </a:solidFill>
              </a:rPr>
              <a:t>language</a:t>
            </a:r>
            <a:r>
              <a:rPr lang="it-IT" sz="1200" dirty="0">
                <a:solidFill>
                  <a:schemeClr val="tx1"/>
                </a:solidFill>
              </a:rPr>
              <a:t>/</a:t>
            </a:r>
            <a:r>
              <a:rPr sz="1200" dirty="0">
                <a:solidFill>
                  <a:schemeClr val="tx1"/>
                </a:solidFill>
              </a:rPr>
              <a:t>semester </a:t>
            </a:r>
            <a:r>
              <a:rPr lang="it-IT" sz="1200" dirty="0">
                <a:solidFill>
                  <a:schemeClr val="tx1"/>
                </a:solidFill>
              </a:rPr>
              <a:t>of delivery </a:t>
            </a:r>
            <a:r>
              <a:rPr sz="1200" dirty="0">
                <a:solidFill>
                  <a:schemeClr val="tx1"/>
                </a:solidFill>
              </a:rPr>
              <a:t>on </a:t>
            </a:r>
            <a:r>
              <a:rPr lang="it-IT" sz="1200" dirty="0">
                <a:solidFill>
                  <a:schemeClr val="tx1"/>
                </a:solidFill>
              </a:rPr>
              <a:t>some </a:t>
            </a:r>
            <a:r>
              <a:rPr lang="it-IT" sz="1200" dirty="0" err="1">
                <a:solidFill>
                  <a:schemeClr val="tx1"/>
                </a:solidFill>
              </a:rPr>
              <a:t>monodisciplinary</a:t>
            </a:r>
            <a:r>
              <a:rPr lang="it-IT" sz="1200" dirty="0">
                <a:solidFill>
                  <a:schemeClr val="tx1"/>
                </a:solidFill>
              </a:rPr>
              <a:t> &amp; </a:t>
            </a:r>
            <a:r>
              <a:rPr lang="it-IT" sz="1200" dirty="0" err="1">
                <a:solidFill>
                  <a:schemeClr val="tx1"/>
                </a:solidFill>
              </a:rPr>
              <a:t>integrated</a:t>
            </a:r>
            <a:r>
              <a:rPr lang="it-IT" sz="1200" dirty="0">
                <a:solidFill>
                  <a:schemeClr val="tx1"/>
                </a:solidFill>
              </a:rPr>
              <a:t> courses (and opting for the</a:t>
            </a:r>
            <a:r>
              <a:rPr sz="1200" dirty="0">
                <a:solidFill>
                  <a:schemeClr val="tx1"/>
                </a:solidFill>
              </a:rPr>
              <a:t> elective courses </a:t>
            </a:r>
            <a:r>
              <a:rPr lang="it-IT" sz="1200" dirty="0" err="1">
                <a:solidFill>
                  <a:schemeClr val="tx1"/>
                </a:solidFill>
              </a:rPr>
              <a:t>offered</a:t>
            </a:r>
            <a:r>
              <a:rPr lang="it-IT" sz="1200" dirty="0">
                <a:solidFill>
                  <a:schemeClr val="tx1"/>
                </a:solidFill>
              </a:rPr>
              <a:t> by</a:t>
            </a:r>
            <a:r>
              <a:rPr sz="1200" dirty="0">
                <a:solidFill>
                  <a:schemeClr val="tx1"/>
                </a:solidFill>
              </a:rPr>
              <a:t> all</a:t>
            </a:r>
            <a:r>
              <a:rPr lang="it-IT" sz="1200" dirty="0">
                <a:solidFill>
                  <a:schemeClr val="tx1"/>
                </a:solidFill>
              </a:rPr>
              <a:t> the</a:t>
            </a:r>
            <a:r>
              <a:rPr sz="1200" dirty="0">
                <a:solidFill>
                  <a:schemeClr val="tx1"/>
                </a:solidFill>
              </a:rPr>
              <a:t> </a:t>
            </a:r>
            <a:r>
              <a:rPr lang="it-IT" sz="1200" dirty="0" err="1">
                <a:solidFill>
                  <a:schemeClr val="tx1"/>
                </a:solidFill>
              </a:rPr>
              <a:t>Master’s</a:t>
            </a:r>
            <a:r>
              <a:rPr lang="it-IT" sz="1200" dirty="0">
                <a:solidFill>
                  <a:schemeClr val="tx1"/>
                </a:solidFill>
              </a:rPr>
              <a:t> </a:t>
            </a:r>
            <a:r>
              <a:rPr lang="it-IT" sz="1200" dirty="0" err="1">
                <a:solidFill>
                  <a:schemeClr val="tx1"/>
                </a:solidFill>
              </a:rPr>
              <a:t>Degrees</a:t>
            </a:r>
            <a:r>
              <a:rPr lang="it-IT" sz="1200" dirty="0">
                <a:solidFill>
                  <a:schemeClr val="tx1"/>
                </a:solidFill>
              </a:rPr>
              <a:t>)</a:t>
            </a:r>
            <a:r>
              <a:rPr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" name="object 7">
            <a:extLst>
              <a:ext uri="{FF2B5EF4-FFF2-40B4-BE49-F238E27FC236}">
                <a16:creationId xmlns:a16="http://schemas.microsoft.com/office/drawing/2014/main" id="{3680A866-B94E-45F1-A8C3-86CC80AEB26F}"/>
              </a:ext>
            </a:extLst>
          </p:cNvPr>
          <p:cNvSpPr txBox="1"/>
          <p:nvPr/>
        </p:nvSpPr>
        <p:spPr>
          <a:xfrm>
            <a:off x="6871958" y="3776377"/>
            <a:ext cx="1891601" cy="13792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1795" marR="5080" indent="-379730">
              <a:lnSpc>
                <a:spcPct val="101200"/>
              </a:lnSpc>
              <a:defRPr sz="15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400" dirty="0"/>
              <a:t>2nd YEAR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</a:t>
            </a:r>
            <a:r>
              <a:rPr lang="it-IT" sz="1500" b="1" dirty="0" err="1">
                <a:latin typeface="Montserrat"/>
                <a:cs typeface="Montserrat"/>
              </a:rPr>
              <a:t>Final</a:t>
            </a:r>
            <a:r>
              <a:rPr lang="it-IT" sz="1500" b="1" dirty="0">
                <a:latin typeface="Montserrat"/>
                <a:cs typeface="Montserrat"/>
              </a:rPr>
              <a:t> Design Studio</a:t>
            </a:r>
          </a:p>
          <a:p>
            <a:pPr marR="5080" indent="12064">
              <a:lnSpc>
                <a:spcPct val="101200"/>
              </a:lnSpc>
              <a:defRPr sz="1200" i="1">
                <a:solidFill>
                  <a:srgbClr val="D81056"/>
                </a:solidFill>
                <a:latin typeface="Bebas Neue"/>
                <a:ea typeface="Bebas Neue"/>
                <a:cs typeface="Bebas Neue"/>
                <a:sym typeface="Bebas Neue"/>
              </a:defRPr>
            </a:pPr>
            <a:endParaRPr lang="it-IT" sz="1600" dirty="0"/>
          </a:p>
          <a:p>
            <a:pPr marR="5080" indent="12064">
              <a:lnSpc>
                <a:spcPct val="101200"/>
              </a:lnSpc>
              <a:defRPr sz="1200" i="1">
                <a:solidFill>
                  <a:srgbClr val="D81056"/>
                </a:solidFill>
                <a:latin typeface="Bebas Neue"/>
                <a:ea typeface="Bebas Neue"/>
                <a:cs typeface="Bebas Neue"/>
                <a:sym typeface="Bebas Neue"/>
              </a:defRPr>
            </a:pPr>
            <a:r>
              <a:rPr lang="it-IT" sz="1200" dirty="0"/>
              <a:t>Choice </a:t>
            </a:r>
            <a:r>
              <a:rPr lang="it-IT" sz="1200" dirty="0" err="1"/>
              <a:t>among</a:t>
            </a:r>
            <a:r>
              <a:rPr lang="it-IT" sz="1200" dirty="0"/>
              <a:t> </a:t>
            </a:r>
            <a:r>
              <a:rPr lang="it-IT" sz="1200" dirty="0" err="1"/>
              <a:t>two</a:t>
            </a:r>
            <a:r>
              <a:rPr lang="it-IT" sz="1200" dirty="0"/>
              <a:t> </a:t>
            </a:r>
            <a:r>
              <a:rPr lang="it-IT" sz="1200" dirty="0" err="1"/>
              <a:t>sections</a:t>
            </a:r>
            <a:endParaRPr lang="it-IT" sz="20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object 26"/>
          <p:cNvSpPr txBox="1"/>
          <p:nvPr/>
        </p:nvSpPr>
        <p:spPr>
          <a:xfrm>
            <a:off x="8601899" y="5752456"/>
            <a:ext cx="247016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3</a:t>
            </a:r>
          </a:p>
        </p:txBody>
      </p:sp>
      <p:sp>
        <p:nvSpPr>
          <p:cNvPr id="144" name="Titolo 4"/>
          <p:cNvSpPr txBox="1">
            <a:spLocks noGrp="1"/>
          </p:cNvSpPr>
          <p:nvPr>
            <p:ph type="title"/>
          </p:nvPr>
        </p:nvSpPr>
        <p:spPr>
          <a:xfrm>
            <a:off x="427313" y="774700"/>
            <a:ext cx="8309700" cy="92333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500" b="1" spc="-100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The Master's Degree Programs in Design for the Fashion System, Product Service System Design and Design &amp; Engineering </a:t>
            </a:r>
            <a:r>
              <a:rPr lang="it-IT" dirty="0" err="1"/>
              <a:t>offer</a:t>
            </a:r>
            <a:r>
              <a:rPr lang="it-IT" dirty="0"/>
              <a:t> </a:t>
            </a:r>
            <a:r>
              <a:rPr dirty="0"/>
              <a:t>no </a:t>
            </a:r>
            <a:r>
              <a:rPr lang="it-IT" dirty="0" err="1"/>
              <a:t>elective</a:t>
            </a:r>
            <a:r>
              <a:rPr lang="it-IT" dirty="0"/>
              <a:t> </a:t>
            </a:r>
            <a:r>
              <a:rPr lang="it-IT" dirty="0" err="1"/>
              <a:t>Studios</a:t>
            </a:r>
            <a:r>
              <a:rPr dirty="0"/>
              <a:t>.</a:t>
            </a:r>
            <a:br>
              <a:rPr dirty="0"/>
            </a:br>
            <a:r>
              <a:rPr lang="en-US" dirty="0"/>
              <a:t>You can always customize your Study Plan </a:t>
            </a:r>
            <a:r>
              <a:rPr lang="en-US" dirty="0">
                <a:solidFill>
                  <a:srgbClr val="000000"/>
                </a:solidFill>
              </a:rPr>
              <a:t>by expressing content options/</a:t>
            </a:r>
            <a:r>
              <a:rPr lang="en-US" dirty="0">
                <a:solidFill>
                  <a:schemeClr val="tx1"/>
                </a:solidFill>
              </a:rPr>
              <a:t>options on the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language/semester of delivery on some monodisciplinary &amp; integrated courses (and opting for the elective courses offered by all the Master’s Degrees).</a:t>
            </a:r>
            <a:br>
              <a:rPr lang="en-US" dirty="0">
                <a:solidFill>
                  <a:schemeClr val="tx1"/>
                </a:solidFill>
              </a:rPr>
            </a:b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object 2"/>
          <p:cNvSpPr/>
          <p:nvPr/>
        </p:nvSpPr>
        <p:spPr>
          <a:xfrm>
            <a:off x="-1" y="-1"/>
            <a:ext cx="9000009" cy="6120005"/>
          </a:xfrm>
          <a:prstGeom prst="rect">
            <a:avLst/>
          </a:prstGeom>
          <a:solidFill>
            <a:srgbClr val="FABB1A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59" name="object 3"/>
          <p:cNvGrpSpPr/>
          <p:nvPr/>
        </p:nvGrpSpPr>
        <p:grpSpPr>
          <a:xfrm>
            <a:off x="3273638" y="11302"/>
            <a:ext cx="5726357" cy="6108701"/>
            <a:chOff x="0" y="0"/>
            <a:chExt cx="5726356" cy="6108700"/>
          </a:xfrm>
        </p:grpSpPr>
        <p:sp>
          <p:nvSpPr>
            <p:cNvPr id="147" name="Forma"/>
            <p:cNvSpPr/>
            <p:nvPr/>
          </p:nvSpPr>
          <p:spPr>
            <a:xfrm>
              <a:off x="2685886" y="5194300"/>
              <a:ext cx="2208371" cy="91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558" y="0"/>
                  </a:moveTo>
                  <a:lnTo>
                    <a:pt x="0" y="0"/>
                  </a:lnTo>
                  <a:lnTo>
                    <a:pt x="17002" y="16800"/>
                  </a:lnTo>
                  <a:lnTo>
                    <a:pt x="16979" y="18000"/>
                  </a:lnTo>
                  <a:lnTo>
                    <a:pt x="16972" y="19200"/>
                  </a:lnTo>
                  <a:lnTo>
                    <a:pt x="16981" y="20400"/>
                  </a:lnTo>
                  <a:lnTo>
                    <a:pt x="17006" y="21600"/>
                  </a:lnTo>
                  <a:lnTo>
                    <a:pt x="20680" y="21600"/>
                  </a:lnTo>
                  <a:lnTo>
                    <a:pt x="20661" y="21300"/>
                  </a:lnTo>
                  <a:lnTo>
                    <a:pt x="20632" y="20100"/>
                  </a:lnTo>
                  <a:lnTo>
                    <a:pt x="20622" y="19200"/>
                  </a:lnTo>
                  <a:lnTo>
                    <a:pt x="20631" y="18000"/>
                  </a:lnTo>
                  <a:lnTo>
                    <a:pt x="20658" y="16800"/>
                  </a:lnTo>
                  <a:lnTo>
                    <a:pt x="20704" y="15900"/>
                  </a:lnTo>
                  <a:lnTo>
                    <a:pt x="20768" y="14700"/>
                  </a:lnTo>
                  <a:lnTo>
                    <a:pt x="20849" y="13800"/>
                  </a:lnTo>
                  <a:lnTo>
                    <a:pt x="20948" y="12600"/>
                  </a:lnTo>
                  <a:lnTo>
                    <a:pt x="21063" y="11700"/>
                  </a:lnTo>
                  <a:lnTo>
                    <a:pt x="21196" y="10500"/>
                  </a:lnTo>
                  <a:lnTo>
                    <a:pt x="21345" y="9600"/>
                  </a:lnTo>
                  <a:lnTo>
                    <a:pt x="21510" y="8700"/>
                  </a:lnTo>
                  <a:lnTo>
                    <a:pt x="21600" y="8100"/>
                  </a:lnTo>
                  <a:lnTo>
                    <a:pt x="17701" y="8100"/>
                  </a:lnTo>
                  <a:lnTo>
                    <a:pt x="9558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8" name="Forma"/>
            <p:cNvSpPr/>
            <p:nvPr/>
          </p:nvSpPr>
          <p:spPr>
            <a:xfrm>
              <a:off x="1369379" y="5727700"/>
              <a:ext cx="278992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3555" y="21600"/>
                  </a:lnTo>
                  <a:lnTo>
                    <a:pt x="1796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9" name="Forma"/>
            <p:cNvSpPr/>
            <p:nvPr/>
          </p:nvSpPr>
          <p:spPr>
            <a:xfrm>
              <a:off x="1278436" y="5715000"/>
              <a:ext cx="464278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2108" y="21600"/>
                  </a:lnTo>
                  <a:lnTo>
                    <a:pt x="19403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0" name="Forma"/>
            <p:cNvSpPr/>
            <p:nvPr/>
          </p:nvSpPr>
          <p:spPr>
            <a:xfrm>
              <a:off x="-1" y="2717800"/>
              <a:ext cx="2623559" cy="299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184" y="0"/>
                  </a:moveTo>
                  <a:lnTo>
                    <a:pt x="10799" y="0"/>
                  </a:lnTo>
                  <a:lnTo>
                    <a:pt x="9938" y="183"/>
                  </a:lnTo>
                  <a:lnTo>
                    <a:pt x="9551" y="183"/>
                  </a:lnTo>
                  <a:lnTo>
                    <a:pt x="9169" y="275"/>
                  </a:lnTo>
                  <a:lnTo>
                    <a:pt x="8793" y="458"/>
                  </a:lnTo>
                  <a:lnTo>
                    <a:pt x="7700" y="732"/>
                  </a:lnTo>
                  <a:lnTo>
                    <a:pt x="7348" y="915"/>
                  </a:lnTo>
                  <a:lnTo>
                    <a:pt x="7002" y="1007"/>
                  </a:lnTo>
                  <a:lnTo>
                    <a:pt x="6663" y="1190"/>
                  </a:lnTo>
                  <a:lnTo>
                    <a:pt x="6330" y="1373"/>
                  </a:lnTo>
                  <a:lnTo>
                    <a:pt x="6005" y="1556"/>
                  </a:lnTo>
                  <a:lnTo>
                    <a:pt x="5686" y="1739"/>
                  </a:lnTo>
                  <a:lnTo>
                    <a:pt x="5374" y="1922"/>
                  </a:lnTo>
                  <a:lnTo>
                    <a:pt x="5070" y="2105"/>
                  </a:lnTo>
                  <a:lnTo>
                    <a:pt x="4773" y="2288"/>
                  </a:lnTo>
                  <a:lnTo>
                    <a:pt x="4483" y="2471"/>
                  </a:lnTo>
                  <a:lnTo>
                    <a:pt x="4202" y="2654"/>
                  </a:lnTo>
                  <a:lnTo>
                    <a:pt x="3928" y="2929"/>
                  </a:lnTo>
                  <a:lnTo>
                    <a:pt x="3661" y="3112"/>
                  </a:lnTo>
                  <a:lnTo>
                    <a:pt x="3403" y="3386"/>
                  </a:lnTo>
                  <a:lnTo>
                    <a:pt x="3154" y="3569"/>
                  </a:lnTo>
                  <a:lnTo>
                    <a:pt x="2912" y="3844"/>
                  </a:lnTo>
                  <a:lnTo>
                    <a:pt x="2679" y="4119"/>
                  </a:lnTo>
                  <a:lnTo>
                    <a:pt x="2455" y="4393"/>
                  </a:lnTo>
                  <a:lnTo>
                    <a:pt x="2240" y="4668"/>
                  </a:lnTo>
                  <a:lnTo>
                    <a:pt x="2033" y="4851"/>
                  </a:lnTo>
                  <a:lnTo>
                    <a:pt x="1836" y="5125"/>
                  </a:lnTo>
                  <a:lnTo>
                    <a:pt x="1648" y="5492"/>
                  </a:lnTo>
                  <a:lnTo>
                    <a:pt x="1469" y="5766"/>
                  </a:lnTo>
                  <a:lnTo>
                    <a:pt x="1300" y="6041"/>
                  </a:lnTo>
                  <a:lnTo>
                    <a:pt x="1140" y="6315"/>
                  </a:lnTo>
                  <a:lnTo>
                    <a:pt x="991" y="6590"/>
                  </a:lnTo>
                  <a:lnTo>
                    <a:pt x="851" y="6864"/>
                  </a:lnTo>
                  <a:lnTo>
                    <a:pt x="721" y="7231"/>
                  </a:lnTo>
                  <a:lnTo>
                    <a:pt x="601" y="7505"/>
                  </a:lnTo>
                  <a:lnTo>
                    <a:pt x="492" y="7871"/>
                  </a:lnTo>
                  <a:lnTo>
                    <a:pt x="394" y="8146"/>
                  </a:lnTo>
                  <a:lnTo>
                    <a:pt x="306" y="8420"/>
                  </a:lnTo>
                  <a:lnTo>
                    <a:pt x="228" y="8786"/>
                  </a:lnTo>
                  <a:lnTo>
                    <a:pt x="162" y="9061"/>
                  </a:lnTo>
                  <a:lnTo>
                    <a:pt x="107" y="9427"/>
                  </a:lnTo>
                  <a:lnTo>
                    <a:pt x="63" y="9793"/>
                  </a:lnTo>
                  <a:lnTo>
                    <a:pt x="30" y="10068"/>
                  </a:lnTo>
                  <a:lnTo>
                    <a:pt x="9" y="10434"/>
                  </a:lnTo>
                  <a:lnTo>
                    <a:pt x="0" y="10708"/>
                  </a:lnTo>
                  <a:lnTo>
                    <a:pt x="2" y="11075"/>
                  </a:lnTo>
                  <a:lnTo>
                    <a:pt x="17" y="11441"/>
                  </a:lnTo>
                  <a:lnTo>
                    <a:pt x="43" y="11715"/>
                  </a:lnTo>
                  <a:lnTo>
                    <a:pt x="82" y="12081"/>
                  </a:lnTo>
                  <a:lnTo>
                    <a:pt x="133" y="12447"/>
                  </a:lnTo>
                  <a:lnTo>
                    <a:pt x="196" y="12814"/>
                  </a:lnTo>
                  <a:lnTo>
                    <a:pt x="272" y="13088"/>
                  </a:lnTo>
                  <a:lnTo>
                    <a:pt x="361" y="13454"/>
                  </a:lnTo>
                  <a:lnTo>
                    <a:pt x="460" y="13820"/>
                  </a:lnTo>
                  <a:lnTo>
                    <a:pt x="571" y="14095"/>
                  </a:lnTo>
                  <a:lnTo>
                    <a:pt x="693" y="14461"/>
                  </a:lnTo>
                  <a:lnTo>
                    <a:pt x="826" y="14736"/>
                  </a:lnTo>
                  <a:lnTo>
                    <a:pt x="969" y="15102"/>
                  </a:lnTo>
                  <a:lnTo>
                    <a:pt x="1122" y="15376"/>
                  </a:lnTo>
                  <a:lnTo>
                    <a:pt x="1286" y="15651"/>
                  </a:lnTo>
                  <a:lnTo>
                    <a:pt x="1459" y="15925"/>
                  </a:lnTo>
                  <a:lnTo>
                    <a:pt x="1642" y="16292"/>
                  </a:lnTo>
                  <a:lnTo>
                    <a:pt x="1834" y="16566"/>
                  </a:lnTo>
                  <a:lnTo>
                    <a:pt x="2036" y="16841"/>
                  </a:lnTo>
                  <a:lnTo>
                    <a:pt x="2246" y="17115"/>
                  </a:lnTo>
                  <a:lnTo>
                    <a:pt x="2466" y="17390"/>
                  </a:lnTo>
                  <a:lnTo>
                    <a:pt x="2694" y="17573"/>
                  </a:lnTo>
                  <a:lnTo>
                    <a:pt x="2930" y="17847"/>
                  </a:lnTo>
                  <a:lnTo>
                    <a:pt x="3174" y="18122"/>
                  </a:lnTo>
                  <a:lnTo>
                    <a:pt x="3426" y="18397"/>
                  </a:lnTo>
                  <a:lnTo>
                    <a:pt x="3686" y="18580"/>
                  </a:lnTo>
                  <a:lnTo>
                    <a:pt x="3953" y="18854"/>
                  </a:lnTo>
                  <a:lnTo>
                    <a:pt x="4228" y="19037"/>
                  </a:lnTo>
                  <a:lnTo>
                    <a:pt x="4509" y="19220"/>
                  </a:lnTo>
                  <a:lnTo>
                    <a:pt x="4798" y="19403"/>
                  </a:lnTo>
                  <a:lnTo>
                    <a:pt x="5093" y="19678"/>
                  </a:lnTo>
                  <a:lnTo>
                    <a:pt x="5394" y="19861"/>
                  </a:lnTo>
                  <a:lnTo>
                    <a:pt x="5701" y="20044"/>
                  </a:lnTo>
                  <a:lnTo>
                    <a:pt x="6014" y="20136"/>
                  </a:lnTo>
                  <a:lnTo>
                    <a:pt x="6333" y="20319"/>
                  </a:lnTo>
                  <a:lnTo>
                    <a:pt x="6658" y="20502"/>
                  </a:lnTo>
                  <a:lnTo>
                    <a:pt x="6988" y="20593"/>
                  </a:lnTo>
                  <a:lnTo>
                    <a:pt x="7322" y="20776"/>
                  </a:lnTo>
                  <a:lnTo>
                    <a:pt x="7662" y="20868"/>
                  </a:lnTo>
                  <a:lnTo>
                    <a:pt x="8006" y="21051"/>
                  </a:lnTo>
                  <a:lnTo>
                    <a:pt x="10155" y="21600"/>
                  </a:lnTo>
                  <a:lnTo>
                    <a:pt x="14737" y="21600"/>
                  </a:lnTo>
                  <a:lnTo>
                    <a:pt x="15127" y="21508"/>
                  </a:lnTo>
                  <a:lnTo>
                    <a:pt x="16779" y="21142"/>
                  </a:lnTo>
                  <a:lnTo>
                    <a:pt x="17174" y="20959"/>
                  </a:lnTo>
                  <a:lnTo>
                    <a:pt x="17562" y="20868"/>
                  </a:lnTo>
                  <a:lnTo>
                    <a:pt x="17942" y="20685"/>
                  </a:lnTo>
                  <a:lnTo>
                    <a:pt x="18314" y="20502"/>
                  </a:lnTo>
                  <a:lnTo>
                    <a:pt x="18679" y="20319"/>
                  </a:lnTo>
                  <a:lnTo>
                    <a:pt x="19035" y="20136"/>
                  </a:lnTo>
                  <a:lnTo>
                    <a:pt x="19383" y="19953"/>
                  </a:lnTo>
                  <a:lnTo>
                    <a:pt x="19722" y="19769"/>
                  </a:lnTo>
                  <a:lnTo>
                    <a:pt x="20053" y="19586"/>
                  </a:lnTo>
                  <a:lnTo>
                    <a:pt x="20376" y="19312"/>
                  </a:lnTo>
                  <a:lnTo>
                    <a:pt x="20689" y="19129"/>
                  </a:lnTo>
                  <a:lnTo>
                    <a:pt x="20790" y="19037"/>
                  </a:lnTo>
                  <a:lnTo>
                    <a:pt x="11395" y="19037"/>
                  </a:lnTo>
                  <a:lnTo>
                    <a:pt x="11019" y="18946"/>
                  </a:lnTo>
                  <a:lnTo>
                    <a:pt x="10647" y="18946"/>
                  </a:lnTo>
                  <a:lnTo>
                    <a:pt x="9207" y="18580"/>
                  </a:lnTo>
                  <a:lnTo>
                    <a:pt x="8860" y="18397"/>
                  </a:lnTo>
                  <a:lnTo>
                    <a:pt x="8519" y="18305"/>
                  </a:lnTo>
                  <a:lnTo>
                    <a:pt x="8185" y="18122"/>
                  </a:lnTo>
                  <a:lnTo>
                    <a:pt x="7858" y="18031"/>
                  </a:lnTo>
                  <a:lnTo>
                    <a:pt x="7538" y="17847"/>
                  </a:lnTo>
                  <a:lnTo>
                    <a:pt x="7226" y="17664"/>
                  </a:lnTo>
                  <a:lnTo>
                    <a:pt x="6922" y="17481"/>
                  </a:lnTo>
                  <a:lnTo>
                    <a:pt x="6627" y="17298"/>
                  </a:lnTo>
                  <a:lnTo>
                    <a:pt x="6341" y="17024"/>
                  </a:lnTo>
                  <a:lnTo>
                    <a:pt x="6063" y="16841"/>
                  </a:lnTo>
                  <a:lnTo>
                    <a:pt x="5796" y="16658"/>
                  </a:lnTo>
                  <a:lnTo>
                    <a:pt x="5539" y="16383"/>
                  </a:lnTo>
                  <a:lnTo>
                    <a:pt x="5292" y="16108"/>
                  </a:lnTo>
                  <a:lnTo>
                    <a:pt x="5056" y="15925"/>
                  </a:lnTo>
                  <a:lnTo>
                    <a:pt x="4831" y="15651"/>
                  </a:lnTo>
                  <a:lnTo>
                    <a:pt x="4618" y="15376"/>
                  </a:lnTo>
                  <a:lnTo>
                    <a:pt x="4417" y="15102"/>
                  </a:lnTo>
                  <a:lnTo>
                    <a:pt x="4228" y="14736"/>
                  </a:lnTo>
                  <a:lnTo>
                    <a:pt x="4052" y="14461"/>
                  </a:lnTo>
                  <a:lnTo>
                    <a:pt x="3889" y="14186"/>
                  </a:lnTo>
                  <a:lnTo>
                    <a:pt x="3740" y="13912"/>
                  </a:lnTo>
                  <a:lnTo>
                    <a:pt x="3605" y="13546"/>
                  </a:lnTo>
                  <a:lnTo>
                    <a:pt x="3485" y="13271"/>
                  </a:lnTo>
                  <a:lnTo>
                    <a:pt x="3379" y="12905"/>
                  </a:lnTo>
                  <a:lnTo>
                    <a:pt x="3288" y="12539"/>
                  </a:lnTo>
                  <a:lnTo>
                    <a:pt x="3214" y="12173"/>
                  </a:lnTo>
                  <a:lnTo>
                    <a:pt x="3156" y="11898"/>
                  </a:lnTo>
                  <a:lnTo>
                    <a:pt x="3115" y="11532"/>
                  </a:lnTo>
                  <a:lnTo>
                    <a:pt x="3091" y="11166"/>
                  </a:lnTo>
                  <a:lnTo>
                    <a:pt x="3082" y="10892"/>
                  </a:lnTo>
                  <a:lnTo>
                    <a:pt x="3090" y="10525"/>
                  </a:lnTo>
                  <a:lnTo>
                    <a:pt x="3113" y="10159"/>
                  </a:lnTo>
                  <a:lnTo>
                    <a:pt x="3151" y="9885"/>
                  </a:lnTo>
                  <a:lnTo>
                    <a:pt x="3205" y="9519"/>
                  </a:lnTo>
                  <a:lnTo>
                    <a:pt x="3273" y="9244"/>
                  </a:lnTo>
                  <a:lnTo>
                    <a:pt x="3356" y="8878"/>
                  </a:lnTo>
                  <a:lnTo>
                    <a:pt x="3454" y="8603"/>
                  </a:lnTo>
                  <a:lnTo>
                    <a:pt x="3565" y="8237"/>
                  </a:lnTo>
                  <a:lnTo>
                    <a:pt x="3691" y="7963"/>
                  </a:lnTo>
                  <a:lnTo>
                    <a:pt x="3830" y="7688"/>
                  </a:lnTo>
                  <a:lnTo>
                    <a:pt x="3982" y="7322"/>
                  </a:lnTo>
                  <a:lnTo>
                    <a:pt x="4147" y="7047"/>
                  </a:lnTo>
                  <a:lnTo>
                    <a:pt x="4325" y="6773"/>
                  </a:lnTo>
                  <a:lnTo>
                    <a:pt x="4516" y="6498"/>
                  </a:lnTo>
                  <a:lnTo>
                    <a:pt x="4719" y="6224"/>
                  </a:lnTo>
                  <a:lnTo>
                    <a:pt x="4934" y="5949"/>
                  </a:lnTo>
                  <a:lnTo>
                    <a:pt x="5161" y="5675"/>
                  </a:lnTo>
                  <a:lnTo>
                    <a:pt x="5400" y="5492"/>
                  </a:lnTo>
                  <a:lnTo>
                    <a:pt x="5649" y="5217"/>
                  </a:lnTo>
                  <a:lnTo>
                    <a:pt x="5910" y="4942"/>
                  </a:lnTo>
                  <a:lnTo>
                    <a:pt x="6182" y="4759"/>
                  </a:lnTo>
                  <a:lnTo>
                    <a:pt x="6464" y="4576"/>
                  </a:lnTo>
                  <a:lnTo>
                    <a:pt x="6756" y="4302"/>
                  </a:lnTo>
                  <a:lnTo>
                    <a:pt x="7058" y="4119"/>
                  </a:lnTo>
                  <a:lnTo>
                    <a:pt x="7370" y="3936"/>
                  </a:lnTo>
                  <a:lnTo>
                    <a:pt x="7692" y="3753"/>
                  </a:lnTo>
                  <a:lnTo>
                    <a:pt x="8023" y="3569"/>
                  </a:lnTo>
                  <a:lnTo>
                    <a:pt x="8363" y="3478"/>
                  </a:lnTo>
                  <a:lnTo>
                    <a:pt x="8711" y="3295"/>
                  </a:lnTo>
                  <a:lnTo>
                    <a:pt x="9068" y="3203"/>
                  </a:lnTo>
                  <a:lnTo>
                    <a:pt x="9434" y="3020"/>
                  </a:lnTo>
                  <a:lnTo>
                    <a:pt x="10576" y="2746"/>
                  </a:lnTo>
                  <a:lnTo>
                    <a:pt x="10968" y="2746"/>
                  </a:lnTo>
                  <a:lnTo>
                    <a:pt x="11359" y="2654"/>
                  </a:lnTo>
                  <a:lnTo>
                    <a:pt x="11750" y="2654"/>
                  </a:lnTo>
                  <a:lnTo>
                    <a:pt x="12138" y="2563"/>
                  </a:lnTo>
                  <a:lnTo>
                    <a:pt x="20730" y="2563"/>
                  </a:lnTo>
                  <a:lnTo>
                    <a:pt x="20643" y="2471"/>
                  </a:lnTo>
                  <a:lnTo>
                    <a:pt x="20378" y="2288"/>
                  </a:lnTo>
                  <a:lnTo>
                    <a:pt x="20107" y="2105"/>
                  </a:lnTo>
                  <a:lnTo>
                    <a:pt x="21600" y="732"/>
                  </a:lnTo>
                  <a:lnTo>
                    <a:pt x="17364" y="732"/>
                  </a:lnTo>
                  <a:lnTo>
                    <a:pt x="16983" y="641"/>
                  </a:lnTo>
                  <a:lnTo>
                    <a:pt x="16597" y="458"/>
                  </a:lnTo>
                  <a:lnTo>
                    <a:pt x="15004" y="92"/>
                  </a:lnTo>
                  <a:lnTo>
                    <a:pt x="14596" y="92"/>
                  </a:lnTo>
                  <a:lnTo>
                    <a:pt x="14184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1" name="Forma"/>
            <p:cNvSpPr/>
            <p:nvPr/>
          </p:nvSpPr>
          <p:spPr>
            <a:xfrm>
              <a:off x="2955938" y="4724400"/>
              <a:ext cx="2340075" cy="81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099" y="0"/>
                  </a:moveTo>
                  <a:lnTo>
                    <a:pt x="0" y="0"/>
                  </a:lnTo>
                  <a:lnTo>
                    <a:pt x="14768" y="17550"/>
                  </a:lnTo>
                  <a:lnTo>
                    <a:pt x="14614" y="18562"/>
                  </a:lnTo>
                  <a:lnTo>
                    <a:pt x="14471" y="19575"/>
                  </a:lnTo>
                  <a:lnTo>
                    <a:pt x="14336" y="20588"/>
                  </a:lnTo>
                  <a:lnTo>
                    <a:pt x="14212" y="21600"/>
                  </a:lnTo>
                  <a:lnTo>
                    <a:pt x="17892" y="21600"/>
                  </a:lnTo>
                  <a:lnTo>
                    <a:pt x="17977" y="20925"/>
                  </a:lnTo>
                  <a:lnTo>
                    <a:pt x="18162" y="19912"/>
                  </a:lnTo>
                  <a:lnTo>
                    <a:pt x="18362" y="18900"/>
                  </a:lnTo>
                  <a:lnTo>
                    <a:pt x="18576" y="17888"/>
                  </a:lnTo>
                  <a:lnTo>
                    <a:pt x="18803" y="16875"/>
                  </a:lnTo>
                  <a:lnTo>
                    <a:pt x="19044" y="15862"/>
                  </a:lnTo>
                  <a:lnTo>
                    <a:pt x="19299" y="14850"/>
                  </a:lnTo>
                  <a:lnTo>
                    <a:pt x="19566" y="14175"/>
                  </a:lnTo>
                  <a:lnTo>
                    <a:pt x="19846" y="13162"/>
                  </a:lnTo>
                  <a:lnTo>
                    <a:pt x="20138" y="12150"/>
                  </a:lnTo>
                  <a:lnTo>
                    <a:pt x="20442" y="11475"/>
                  </a:lnTo>
                  <a:lnTo>
                    <a:pt x="20758" y="10800"/>
                  </a:lnTo>
                  <a:lnTo>
                    <a:pt x="21086" y="9788"/>
                  </a:lnTo>
                  <a:lnTo>
                    <a:pt x="21425" y="9112"/>
                  </a:lnTo>
                  <a:lnTo>
                    <a:pt x="21600" y="8775"/>
                  </a:lnTo>
                  <a:lnTo>
                    <a:pt x="16575" y="8775"/>
                  </a:lnTo>
                  <a:lnTo>
                    <a:pt x="9099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2" name="Forma"/>
            <p:cNvSpPr/>
            <p:nvPr/>
          </p:nvSpPr>
          <p:spPr>
            <a:xfrm>
              <a:off x="1568023" y="3073400"/>
              <a:ext cx="2373652" cy="228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3" y="0"/>
                  </a:moveTo>
                  <a:lnTo>
                    <a:pt x="0" y="0"/>
                  </a:lnTo>
                  <a:lnTo>
                    <a:pt x="422" y="120"/>
                  </a:lnTo>
                  <a:lnTo>
                    <a:pt x="841" y="120"/>
                  </a:lnTo>
                  <a:lnTo>
                    <a:pt x="1256" y="240"/>
                  </a:lnTo>
                  <a:lnTo>
                    <a:pt x="1667" y="240"/>
                  </a:lnTo>
                  <a:lnTo>
                    <a:pt x="3642" y="840"/>
                  </a:lnTo>
                  <a:lnTo>
                    <a:pt x="4019" y="1080"/>
                  </a:lnTo>
                  <a:lnTo>
                    <a:pt x="4388" y="1200"/>
                  </a:lnTo>
                  <a:lnTo>
                    <a:pt x="4750" y="1440"/>
                  </a:lnTo>
                  <a:lnTo>
                    <a:pt x="5103" y="1680"/>
                  </a:lnTo>
                  <a:lnTo>
                    <a:pt x="5448" y="1920"/>
                  </a:lnTo>
                  <a:lnTo>
                    <a:pt x="5784" y="2160"/>
                  </a:lnTo>
                  <a:lnTo>
                    <a:pt x="6110" y="2400"/>
                  </a:lnTo>
                  <a:lnTo>
                    <a:pt x="6427" y="2640"/>
                  </a:lnTo>
                  <a:lnTo>
                    <a:pt x="6733" y="3000"/>
                  </a:lnTo>
                  <a:lnTo>
                    <a:pt x="7029" y="3240"/>
                  </a:lnTo>
                  <a:lnTo>
                    <a:pt x="7313" y="3600"/>
                  </a:lnTo>
                  <a:lnTo>
                    <a:pt x="7586" y="3840"/>
                  </a:lnTo>
                  <a:lnTo>
                    <a:pt x="7847" y="4200"/>
                  </a:lnTo>
                  <a:lnTo>
                    <a:pt x="8096" y="4560"/>
                  </a:lnTo>
                  <a:lnTo>
                    <a:pt x="8331" y="4920"/>
                  </a:lnTo>
                  <a:lnTo>
                    <a:pt x="8553" y="5280"/>
                  </a:lnTo>
                  <a:lnTo>
                    <a:pt x="8762" y="5640"/>
                  </a:lnTo>
                  <a:lnTo>
                    <a:pt x="8956" y="6120"/>
                  </a:lnTo>
                  <a:lnTo>
                    <a:pt x="9136" y="6480"/>
                  </a:lnTo>
                  <a:lnTo>
                    <a:pt x="9301" y="6840"/>
                  </a:lnTo>
                  <a:lnTo>
                    <a:pt x="9450" y="7320"/>
                  </a:lnTo>
                  <a:lnTo>
                    <a:pt x="9584" y="7680"/>
                  </a:lnTo>
                  <a:lnTo>
                    <a:pt x="9701" y="8160"/>
                  </a:lnTo>
                  <a:lnTo>
                    <a:pt x="9801" y="8640"/>
                  </a:lnTo>
                  <a:lnTo>
                    <a:pt x="9883" y="9000"/>
                  </a:lnTo>
                  <a:lnTo>
                    <a:pt x="9947" y="9480"/>
                  </a:lnTo>
                  <a:lnTo>
                    <a:pt x="9992" y="9960"/>
                  </a:lnTo>
                  <a:lnTo>
                    <a:pt x="10019" y="10320"/>
                  </a:lnTo>
                  <a:lnTo>
                    <a:pt x="10028" y="10800"/>
                  </a:lnTo>
                  <a:lnTo>
                    <a:pt x="10020" y="11280"/>
                  </a:lnTo>
                  <a:lnTo>
                    <a:pt x="9994" y="11640"/>
                  </a:lnTo>
                  <a:lnTo>
                    <a:pt x="9952" y="12120"/>
                  </a:lnTo>
                  <a:lnTo>
                    <a:pt x="9893" y="12600"/>
                  </a:lnTo>
                  <a:lnTo>
                    <a:pt x="9817" y="12960"/>
                  </a:lnTo>
                  <a:lnTo>
                    <a:pt x="9725" y="13440"/>
                  </a:lnTo>
                  <a:lnTo>
                    <a:pt x="9617" y="13800"/>
                  </a:lnTo>
                  <a:lnTo>
                    <a:pt x="9494" y="14280"/>
                  </a:lnTo>
                  <a:lnTo>
                    <a:pt x="9356" y="14640"/>
                  </a:lnTo>
                  <a:lnTo>
                    <a:pt x="9202" y="15000"/>
                  </a:lnTo>
                  <a:lnTo>
                    <a:pt x="9034" y="15360"/>
                  </a:lnTo>
                  <a:lnTo>
                    <a:pt x="8851" y="15840"/>
                  </a:lnTo>
                  <a:lnTo>
                    <a:pt x="8654" y="16200"/>
                  </a:lnTo>
                  <a:lnTo>
                    <a:pt x="8443" y="16560"/>
                  </a:lnTo>
                  <a:lnTo>
                    <a:pt x="8219" y="16920"/>
                  </a:lnTo>
                  <a:lnTo>
                    <a:pt x="7981" y="17280"/>
                  </a:lnTo>
                  <a:lnTo>
                    <a:pt x="7731" y="17640"/>
                  </a:lnTo>
                  <a:lnTo>
                    <a:pt x="7467" y="17880"/>
                  </a:lnTo>
                  <a:lnTo>
                    <a:pt x="7191" y="18240"/>
                  </a:lnTo>
                  <a:lnTo>
                    <a:pt x="6903" y="18480"/>
                  </a:lnTo>
                  <a:lnTo>
                    <a:pt x="6603" y="18840"/>
                  </a:lnTo>
                  <a:lnTo>
                    <a:pt x="6291" y="19080"/>
                  </a:lnTo>
                  <a:lnTo>
                    <a:pt x="5968" y="19440"/>
                  </a:lnTo>
                  <a:lnTo>
                    <a:pt x="5634" y="19680"/>
                  </a:lnTo>
                  <a:lnTo>
                    <a:pt x="5289" y="19920"/>
                  </a:lnTo>
                  <a:lnTo>
                    <a:pt x="4933" y="20160"/>
                  </a:lnTo>
                  <a:lnTo>
                    <a:pt x="4568" y="20280"/>
                  </a:lnTo>
                  <a:lnTo>
                    <a:pt x="4192" y="20520"/>
                  </a:lnTo>
                  <a:lnTo>
                    <a:pt x="3807" y="20760"/>
                  </a:lnTo>
                  <a:lnTo>
                    <a:pt x="3008" y="21000"/>
                  </a:lnTo>
                  <a:lnTo>
                    <a:pt x="2596" y="21240"/>
                  </a:lnTo>
                  <a:lnTo>
                    <a:pt x="2175" y="21360"/>
                  </a:lnTo>
                  <a:lnTo>
                    <a:pt x="1745" y="21360"/>
                  </a:lnTo>
                  <a:lnTo>
                    <a:pt x="880" y="21600"/>
                  </a:lnTo>
                  <a:lnTo>
                    <a:pt x="8710" y="21600"/>
                  </a:lnTo>
                  <a:lnTo>
                    <a:pt x="8934" y="21360"/>
                  </a:lnTo>
                  <a:lnTo>
                    <a:pt x="9259" y="21000"/>
                  </a:lnTo>
                  <a:lnTo>
                    <a:pt x="9575" y="20760"/>
                  </a:lnTo>
                  <a:lnTo>
                    <a:pt x="9879" y="20400"/>
                  </a:lnTo>
                  <a:lnTo>
                    <a:pt x="10172" y="20040"/>
                  </a:lnTo>
                  <a:lnTo>
                    <a:pt x="19065" y="20040"/>
                  </a:lnTo>
                  <a:lnTo>
                    <a:pt x="12050" y="17040"/>
                  </a:lnTo>
                  <a:lnTo>
                    <a:pt x="12209" y="16680"/>
                  </a:lnTo>
                  <a:lnTo>
                    <a:pt x="12359" y="16320"/>
                  </a:lnTo>
                  <a:lnTo>
                    <a:pt x="12499" y="15960"/>
                  </a:lnTo>
                  <a:lnTo>
                    <a:pt x="12630" y="15600"/>
                  </a:lnTo>
                  <a:lnTo>
                    <a:pt x="21600" y="15600"/>
                  </a:lnTo>
                  <a:lnTo>
                    <a:pt x="13379" y="12120"/>
                  </a:lnTo>
                  <a:lnTo>
                    <a:pt x="13412" y="11640"/>
                  </a:lnTo>
                  <a:lnTo>
                    <a:pt x="13430" y="11160"/>
                  </a:lnTo>
                  <a:lnTo>
                    <a:pt x="13433" y="10680"/>
                  </a:lnTo>
                  <a:lnTo>
                    <a:pt x="13422" y="10200"/>
                  </a:lnTo>
                  <a:lnTo>
                    <a:pt x="13396" y="9720"/>
                  </a:lnTo>
                  <a:lnTo>
                    <a:pt x="13354" y="9240"/>
                  </a:lnTo>
                  <a:lnTo>
                    <a:pt x="13296" y="8760"/>
                  </a:lnTo>
                  <a:lnTo>
                    <a:pt x="13223" y="8280"/>
                  </a:lnTo>
                  <a:lnTo>
                    <a:pt x="13134" y="7800"/>
                  </a:lnTo>
                  <a:lnTo>
                    <a:pt x="13031" y="7440"/>
                  </a:lnTo>
                  <a:lnTo>
                    <a:pt x="12915" y="6960"/>
                  </a:lnTo>
                  <a:lnTo>
                    <a:pt x="12784" y="6480"/>
                  </a:lnTo>
                  <a:lnTo>
                    <a:pt x="12640" y="6000"/>
                  </a:lnTo>
                  <a:lnTo>
                    <a:pt x="12483" y="5640"/>
                  </a:lnTo>
                  <a:lnTo>
                    <a:pt x="12313" y="5160"/>
                  </a:lnTo>
                  <a:lnTo>
                    <a:pt x="12131" y="4800"/>
                  </a:lnTo>
                  <a:lnTo>
                    <a:pt x="11937" y="4320"/>
                  </a:lnTo>
                  <a:lnTo>
                    <a:pt x="11732" y="3960"/>
                  </a:lnTo>
                  <a:lnTo>
                    <a:pt x="11515" y="3600"/>
                  </a:lnTo>
                  <a:lnTo>
                    <a:pt x="11288" y="3240"/>
                  </a:lnTo>
                  <a:lnTo>
                    <a:pt x="13800" y="480"/>
                  </a:lnTo>
                  <a:lnTo>
                    <a:pt x="9115" y="480"/>
                  </a:lnTo>
                  <a:lnTo>
                    <a:pt x="8835" y="240"/>
                  </a:lnTo>
                  <a:lnTo>
                    <a:pt x="8643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3" name="Forma"/>
            <p:cNvSpPr/>
            <p:nvPr/>
          </p:nvSpPr>
          <p:spPr>
            <a:xfrm>
              <a:off x="4751630" y="4495800"/>
              <a:ext cx="974727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91" y="0"/>
                  </a:lnTo>
                  <a:lnTo>
                    <a:pt x="19394" y="982"/>
                  </a:lnTo>
                  <a:lnTo>
                    <a:pt x="14982" y="2945"/>
                  </a:lnTo>
                  <a:lnTo>
                    <a:pt x="13925" y="3927"/>
                  </a:lnTo>
                  <a:lnTo>
                    <a:pt x="12888" y="4418"/>
                  </a:lnTo>
                  <a:lnTo>
                    <a:pt x="11871" y="5400"/>
                  </a:lnTo>
                  <a:lnTo>
                    <a:pt x="10874" y="6382"/>
                  </a:lnTo>
                  <a:lnTo>
                    <a:pt x="9898" y="6873"/>
                  </a:lnTo>
                  <a:lnTo>
                    <a:pt x="8944" y="7855"/>
                  </a:lnTo>
                  <a:lnTo>
                    <a:pt x="8012" y="8836"/>
                  </a:lnTo>
                  <a:lnTo>
                    <a:pt x="7101" y="10309"/>
                  </a:lnTo>
                  <a:lnTo>
                    <a:pt x="6214" y="11291"/>
                  </a:lnTo>
                  <a:lnTo>
                    <a:pt x="5351" y="12273"/>
                  </a:lnTo>
                  <a:lnTo>
                    <a:pt x="4511" y="13745"/>
                  </a:lnTo>
                  <a:lnTo>
                    <a:pt x="3695" y="14727"/>
                  </a:lnTo>
                  <a:lnTo>
                    <a:pt x="2904" y="16200"/>
                  </a:lnTo>
                  <a:lnTo>
                    <a:pt x="2139" y="17673"/>
                  </a:lnTo>
                  <a:lnTo>
                    <a:pt x="1400" y="18655"/>
                  </a:lnTo>
                  <a:lnTo>
                    <a:pt x="686" y="20127"/>
                  </a:lnTo>
                  <a:lnTo>
                    <a:pt x="0" y="21600"/>
                  </a:lnTo>
                  <a:lnTo>
                    <a:pt x="12064" y="21600"/>
                  </a:lnTo>
                  <a:lnTo>
                    <a:pt x="12484" y="21109"/>
                  </a:lnTo>
                  <a:lnTo>
                    <a:pt x="13349" y="20127"/>
                  </a:lnTo>
                  <a:lnTo>
                    <a:pt x="14239" y="19145"/>
                  </a:lnTo>
                  <a:lnTo>
                    <a:pt x="15154" y="18655"/>
                  </a:lnTo>
                  <a:lnTo>
                    <a:pt x="16092" y="17673"/>
                  </a:lnTo>
                  <a:lnTo>
                    <a:pt x="17053" y="17182"/>
                  </a:lnTo>
                  <a:lnTo>
                    <a:pt x="18037" y="16200"/>
                  </a:lnTo>
                  <a:lnTo>
                    <a:pt x="21112" y="14727"/>
                  </a:lnTo>
                  <a:lnTo>
                    <a:pt x="21600" y="1472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4" name="Forma"/>
            <p:cNvSpPr/>
            <p:nvPr/>
          </p:nvSpPr>
          <p:spPr>
            <a:xfrm>
              <a:off x="2569656" y="1638300"/>
              <a:ext cx="3156701" cy="148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44" y="0"/>
                  </a:moveTo>
                  <a:lnTo>
                    <a:pt x="8060" y="0"/>
                  </a:lnTo>
                  <a:lnTo>
                    <a:pt x="8273" y="369"/>
                  </a:lnTo>
                  <a:lnTo>
                    <a:pt x="8491" y="923"/>
                  </a:lnTo>
                  <a:lnTo>
                    <a:pt x="8714" y="1292"/>
                  </a:lnTo>
                  <a:lnTo>
                    <a:pt x="8941" y="1662"/>
                  </a:lnTo>
                  <a:lnTo>
                    <a:pt x="0" y="21600"/>
                  </a:lnTo>
                  <a:lnTo>
                    <a:pt x="3523" y="21600"/>
                  </a:lnTo>
                  <a:lnTo>
                    <a:pt x="11242" y="4246"/>
                  </a:lnTo>
                  <a:lnTo>
                    <a:pt x="19132" y="4246"/>
                  </a:lnTo>
                  <a:lnTo>
                    <a:pt x="19425" y="3877"/>
                  </a:lnTo>
                  <a:lnTo>
                    <a:pt x="19712" y="3692"/>
                  </a:lnTo>
                  <a:lnTo>
                    <a:pt x="19994" y="3323"/>
                  </a:lnTo>
                  <a:lnTo>
                    <a:pt x="20270" y="2954"/>
                  </a:lnTo>
                  <a:lnTo>
                    <a:pt x="20541" y="2585"/>
                  </a:lnTo>
                  <a:lnTo>
                    <a:pt x="20806" y="2215"/>
                  </a:lnTo>
                  <a:lnTo>
                    <a:pt x="21065" y="1846"/>
                  </a:lnTo>
                  <a:lnTo>
                    <a:pt x="21317" y="1477"/>
                  </a:lnTo>
                  <a:lnTo>
                    <a:pt x="21564" y="1108"/>
                  </a:lnTo>
                  <a:lnTo>
                    <a:pt x="21600" y="1108"/>
                  </a:lnTo>
                  <a:lnTo>
                    <a:pt x="21600" y="554"/>
                  </a:lnTo>
                  <a:lnTo>
                    <a:pt x="15122" y="554"/>
                  </a:lnTo>
                  <a:lnTo>
                    <a:pt x="14802" y="369"/>
                  </a:lnTo>
                  <a:lnTo>
                    <a:pt x="14170" y="369"/>
                  </a:lnTo>
                  <a:lnTo>
                    <a:pt x="13858" y="185"/>
                  </a:lnTo>
                  <a:lnTo>
                    <a:pt x="13549" y="185"/>
                  </a:lnTo>
                  <a:lnTo>
                    <a:pt x="13244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5" name="Forma"/>
            <p:cNvSpPr/>
            <p:nvPr/>
          </p:nvSpPr>
          <p:spPr>
            <a:xfrm>
              <a:off x="2109103" y="-1"/>
              <a:ext cx="2396022" cy="281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85" y="0"/>
                  </a:moveTo>
                  <a:lnTo>
                    <a:pt x="11230" y="0"/>
                  </a:lnTo>
                  <a:lnTo>
                    <a:pt x="11132" y="195"/>
                  </a:lnTo>
                  <a:lnTo>
                    <a:pt x="11001" y="486"/>
                  </a:lnTo>
                  <a:lnTo>
                    <a:pt x="10882" y="876"/>
                  </a:lnTo>
                  <a:lnTo>
                    <a:pt x="10774" y="1168"/>
                  </a:lnTo>
                  <a:lnTo>
                    <a:pt x="10678" y="1557"/>
                  </a:lnTo>
                  <a:lnTo>
                    <a:pt x="10593" y="1849"/>
                  </a:lnTo>
                  <a:lnTo>
                    <a:pt x="10521" y="2238"/>
                  </a:lnTo>
                  <a:lnTo>
                    <a:pt x="10460" y="2530"/>
                  </a:lnTo>
                  <a:lnTo>
                    <a:pt x="10412" y="2919"/>
                  </a:lnTo>
                  <a:lnTo>
                    <a:pt x="10376" y="3211"/>
                  </a:lnTo>
                  <a:lnTo>
                    <a:pt x="10353" y="3600"/>
                  </a:lnTo>
                  <a:lnTo>
                    <a:pt x="10343" y="3989"/>
                  </a:lnTo>
                  <a:lnTo>
                    <a:pt x="10346" y="4281"/>
                  </a:lnTo>
                  <a:lnTo>
                    <a:pt x="10361" y="4670"/>
                  </a:lnTo>
                  <a:lnTo>
                    <a:pt x="10390" y="5059"/>
                  </a:lnTo>
                  <a:lnTo>
                    <a:pt x="10433" y="5351"/>
                  </a:lnTo>
                  <a:lnTo>
                    <a:pt x="10489" y="5741"/>
                  </a:lnTo>
                  <a:lnTo>
                    <a:pt x="10558" y="6130"/>
                  </a:lnTo>
                  <a:lnTo>
                    <a:pt x="10641" y="6422"/>
                  </a:lnTo>
                  <a:lnTo>
                    <a:pt x="10748" y="6811"/>
                  </a:lnTo>
                  <a:lnTo>
                    <a:pt x="10869" y="7200"/>
                  </a:lnTo>
                  <a:lnTo>
                    <a:pt x="11005" y="7589"/>
                  </a:lnTo>
                  <a:lnTo>
                    <a:pt x="11156" y="7978"/>
                  </a:lnTo>
                  <a:lnTo>
                    <a:pt x="11320" y="8368"/>
                  </a:lnTo>
                  <a:lnTo>
                    <a:pt x="11498" y="8659"/>
                  </a:lnTo>
                  <a:lnTo>
                    <a:pt x="11689" y="9049"/>
                  </a:lnTo>
                  <a:lnTo>
                    <a:pt x="11893" y="9438"/>
                  </a:lnTo>
                  <a:lnTo>
                    <a:pt x="12110" y="9730"/>
                  </a:lnTo>
                  <a:lnTo>
                    <a:pt x="12338" y="10022"/>
                  </a:lnTo>
                  <a:lnTo>
                    <a:pt x="12578" y="10411"/>
                  </a:lnTo>
                  <a:lnTo>
                    <a:pt x="0" y="21600"/>
                  </a:lnTo>
                  <a:lnTo>
                    <a:pt x="4638" y="21600"/>
                  </a:lnTo>
                  <a:lnTo>
                    <a:pt x="14771" y="12551"/>
                  </a:lnTo>
                  <a:lnTo>
                    <a:pt x="21600" y="12551"/>
                  </a:lnTo>
                  <a:lnTo>
                    <a:pt x="20425" y="12259"/>
                  </a:lnTo>
                  <a:lnTo>
                    <a:pt x="20045" y="12065"/>
                  </a:lnTo>
                  <a:lnTo>
                    <a:pt x="19672" y="11968"/>
                  </a:lnTo>
                  <a:lnTo>
                    <a:pt x="19307" y="11773"/>
                  </a:lnTo>
                  <a:lnTo>
                    <a:pt x="18949" y="11676"/>
                  </a:lnTo>
                  <a:lnTo>
                    <a:pt x="18598" y="11481"/>
                  </a:lnTo>
                  <a:lnTo>
                    <a:pt x="18257" y="11286"/>
                  </a:lnTo>
                  <a:lnTo>
                    <a:pt x="17924" y="11092"/>
                  </a:lnTo>
                  <a:lnTo>
                    <a:pt x="17601" y="10897"/>
                  </a:lnTo>
                  <a:lnTo>
                    <a:pt x="17287" y="10703"/>
                  </a:lnTo>
                  <a:lnTo>
                    <a:pt x="16984" y="10411"/>
                  </a:lnTo>
                  <a:lnTo>
                    <a:pt x="16691" y="10216"/>
                  </a:lnTo>
                  <a:lnTo>
                    <a:pt x="16409" y="9924"/>
                  </a:lnTo>
                  <a:lnTo>
                    <a:pt x="16139" y="9632"/>
                  </a:lnTo>
                  <a:lnTo>
                    <a:pt x="15880" y="9438"/>
                  </a:lnTo>
                  <a:lnTo>
                    <a:pt x="15634" y="9146"/>
                  </a:lnTo>
                  <a:lnTo>
                    <a:pt x="15401" y="8854"/>
                  </a:lnTo>
                  <a:lnTo>
                    <a:pt x="15181" y="8562"/>
                  </a:lnTo>
                  <a:lnTo>
                    <a:pt x="14974" y="8270"/>
                  </a:lnTo>
                  <a:lnTo>
                    <a:pt x="14781" y="7881"/>
                  </a:lnTo>
                  <a:lnTo>
                    <a:pt x="14603" y="7589"/>
                  </a:lnTo>
                  <a:lnTo>
                    <a:pt x="14440" y="7297"/>
                  </a:lnTo>
                  <a:lnTo>
                    <a:pt x="14292" y="6908"/>
                  </a:lnTo>
                  <a:lnTo>
                    <a:pt x="14160" y="6616"/>
                  </a:lnTo>
                  <a:lnTo>
                    <a:pt x="14044" y="6227"/>
                  </a:lnTo>
                  <a:lnTo>
                    <a:pt x="13945" y="5838"/>
                  </a:lnTo>
                  <a:lnTo>
                    <a:pt x="13863" y="5546"/>
                  </a:lnTo>
                  <a:lnTo>
                    <a:pt x="13800" y="5157"/>
                  </a:lnTo>
                  <a:lnTo>
                    <a:pt x="13756" y="4768"/>
                  </a:lnTo>
                  <a:lnTo>
                    <a:pt x="13729" y="4378"/>
                  </a:lnTo>
                  <a:lnTo>
                    <a:pt x="13719" y="4086"/>
                  </a:lnTo>
                  <a:lnTo>
                    <a:pt x="13728" y="3697"/>
                  </a:lnTo>
                  <a:lnTo>
                    <a:pt x="13753" y="3308"/>
                  </a:lnTo>
                  <a:lnTo>
                    <a:pt x="13795" y="3016"/>
                  </a:lnTo>
                  <a:lnTo>
                    <a:pt x="13854" y="2627"/>
                  </a:lnTo>
                  <a:lnTo>
                    <a:pt x="13929" y="2335"/>
                  </a:lnTo>
                  <a:lnTo>
                    <a:pt x="14020" y="1946"/>
                  </a:lnTo>
                  <a:lnTo>
                    <a:pt x="14126" y="1654"/>
                  </a:lnTo>
                  <a:lnTo>
                    <a:pt x="14248" y="1265"/>
                  </a:lnTo>
                  <a:lnTo>
                    <a:pt x="14385" y="973"/>
                  </a:lnTo>
                  <a:lnTo>
                    <a:pt x="14537" y="681"/>
                  </a:lnTo>
                  <a:lnTo>
                    <a:pt x="14704" y="292"/>
                  </a:lnTo>
                  <a:lnTo>
                    <a:pt x="14885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6" name="Forma"/>
            <p:cNvSpPr/>
            <p:nvPr/>
          </p:nvSpPr>
          <p:spPr>
            <a:xfrm>
              <a:off x="1363805" y="2705100"/>
              <a:ext cx="308645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48" y="0"/>
                  </a:moveTo>
                  <a:lnTo>
                    <a:pt x="364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8048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7" name="Forma"/>
            <p:cNvSpPr/>
            <p:nvPr/>
          </p:nvSpPr>
          <p:spPr>
            <a:xfrm>
              <a:off x="4779624" y="1168400"/>
              <a:ext cx="946733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035" y="1620"/>
                  </a:lnTo>
                  <a:lnTo>
                    <a:pt x="20407" y="3240"/>
                  </a:lnTo>
                  <a:lnTo>
                    <a:pt x="19746" y="4320"/>
                  </a:lnTo>
                  <a:lnTo>
                    <a:pt x="19054" y="5940"/>
                  </a:lnTo>
                  <a:lnTo>
                    <a:pt x="18331" y="7560"/>
                  </a:lnTo>
                  <a:lnTo>
                    <a:pt x="17579" y="8640"/>
                  </a:lnTo>
                  <a:lnTo>
                    <a:pt x="16797" y="9720"/>
                  </a:lnTo>
                  <a:lnTo>
                    <a:pt x="15987" y="11340"/>
                  </a:lnTo>
                  <a:lnTo>
                    <a:pt x="15150" y="12420"/>
                  </a:lnTo>
                  <a:lnTo>
                    <a:pt x="14285" y="13500"/>
                  </a:lnTo>
                  <a:lnTo>
                    <a:pt x="13394" y="14580"/>
                  </a:lnTo>
                  <a:lnTo>
                    <a:pt x="12477" y="15660"/>
                  </a:lnTo>
                  <a:lnTo>
                    <a:pt x="11535" y="16200"/>
                  </a:lnTo>
                  <a:lnTo>
                    <a:pt x="10569" y="17280"/>
                  </a:lnTo>
                  <a:lnTo>
                    <a:pt x="9579" y="17820"/>
                  </a:lnTo>
                  <a:lnTo>
                    <a:pt x="8567" y="18900"/>
                  </a:lnTo>
                  <a:lnTo>
                    <a:pt x="5400" y="20520"/>
                  </a:lnTo>
                  <a:lnTo>
                    <a:pt x="4314" y="20520"/>
                  </a:lnTo>
                  <a:lnTo>
                    <a:pt x="3230" y="21060"/>
                  </a:lnTo>
                  <a:lnTo>
                    <a:pt x="1072" y="2106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126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8" name="Forma"/>
            <p:cNvSpPr/>
            <p:nvPr/>
          </p:nvSpPr>
          <p:spPr>
            <a:xfrm>
              <a:off x="4212592" y="1930400"/>
              <a:ext cx="1153103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851" y="4800"/>
                  </a:lnTo>
                  <a:lnTo>
                    <a:pt x="5259" y="16800"/>
                  </a:lnTo>
                  <a:lnTo>
                    <a:pt x="6167" y="16800"/>
                  </a:lnTo>
                  <a:lnTo>
                    <a:pt x="7083" y="19200"/>
                  </a:lnTo>
                  <a:lnTo>
                    <a:pt x="14599" y="19200"/>
                  </a:lnTo>
                  <a:lnTo>
                    <a:pt x="16508" y="14400"/>
                  </a:lnTo>
                  <a:lnTo>
                    <a:pt x="19956" y="4800"/>
                  </a:lnTo>
                  <a:lnTo>
                    <a:pt x="21600" y="0"/>
                  </a:lnTo>
                  <a:close/>
                  <a:moveTo>
                    <a:pt x="13647" y="19200"/>
                  </a:moveTo>
                  <a:lnTo>
                    <a:pt x="8005" y="19200"/>
                  </a:lnTo>
                  <a:lnTo>
                    <a:pt x="8934" y="21600"/>
                  </a:lnTo>
                  <a:lnTo>
                    <a:pt x="12697" y="21600"/>
                  </a:lnTo>
                  <a:lnTo>
                    <a:pt x="13647" y="1920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60" name="object 4"/>
          <p:cNvSpPr txBox="1">
            <a:spLocks noGrp="1"/>
          </p:cNvSpPr>
          <p:nvPr>
            <p:ph type="title"/>
          </p:nvPr>
        </p:nvSpPr>
        <p:spPr>
          <a:xfrm>
            <a:off x="844549" y="774699"/>
            <a:ext cx="7571252" cy="333681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spcBef>
                <a:spcPts val="100"/>
              </a:spcBef>
              <a:tabLst>
                <a:tab pos="2806700" algn="l"/>
              </a:tabLst>
              <a:defRPr sz="5400" spc="-100">
                <a:solidFill>
                  <a:srgbClr val="FFFFFF"/>
                </a:solidFill>
              </a:defRPr>
            </a:lvl1pPr>
          </a:lstStyle>
          <a:p>
            <a:r>
              <a:rPr dirty="0"/>
              <a:t>Schedule of </a:t>
            </a:r>
            <a:r>
              <a:rPr lang="it-IT" dirty="0"/>
              <a:t>the</a:t>
            </a:r>
            <a:br>
              <a:rPr lang="it-IT" dirty="0"/>
            </a:br>
            <a:r>
              <a:rPr lang="it-IT" dirty="0"/>
              <a:t>P</a:t>
            </a:r>
            <a:r>
              <a:rPr dirty="0" err="1"/>
              <a:t>resentations</a:t>
            </a:r>
            <a:r>
              <a:rPr dirty="0"/>
              <a:t> and </a:t>
            </a:r>
            <a:br>
              <a:rPr lang="it-IT" dirty="0"/>
            </a:br>
            <a:r>
              <a:rPr dirty="0"/>
              <a:t>Programs </a:t>
            </a:r>
            <a:r>
              <a:rPr lang="it-IT" dirty="0"/>
              <a:t>of</a:t>
            </a:r>
            <a:br>
              <a:rPr lang="it-IT" dirty="0"/>
            </a:br>
            <a:r>
              <a:rPr lang="it-IT" dirty="0"/>
              <a:t>1st </a:t>
            </a:r>
            <a:r>
              <a:rPr lang="it-IT" dirty="0" err="1"/>
              <a:t>year</a:t>
            </a:r>
            <a:r>
              <a:rPr lang="it-IT" dirty="0"/>
              <a:t> </a:t>
            </a:r>
            <a:r>
              <a:rPr lang="it-IT" dirty="0" err="1"/>
              <a:t>Studios</a:t>
            </a:r>
            <a:r>
              <a:rPr lang="it-IT" dirty="0"/>
              <a:t>/</a:t>
            </a:r>
            <a:br>
              <a:rPr lang="it-IT" dirty="0"/>
            </a:br>
            <a:r>
              <a:rPr lang="it-IT" dirty="0"/>
              <a:t>«</a:t>
            </a:r>
            <a:r>
              <a:rPr dirty="0" err="1"/>
              <a:t>Laboratori</a:t>
            </a:r>
            <a:r>
              <a:rPr lang="it-IT" dirty="0"/>
              <a:t>»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object 17"/>
          <p:cNvSpPr txBox="1">
            <a:spLocks noGrp="1"/>
          </p:cNvSpPr>
          <p:nvPr>
            <p:ph type="title"/>
          </p:nvPr>
        </p:nvSpPr>
        <p:spPr>
          <a:xfrm>
            <a:off x="723509" y="273981"/>
            <a:ext cx="7418850" cy="139782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tabLst>
                <a:tab pos="2794000" algn="l"/>
                <a:tab pos="5600700" algn="l"/>
              </a:tabLst>
              <a:defRPr sz="4000" spc="-100">
                <a:solidFill>
                  <a:srgbClr val="FABB1A"/>
                </a:solidFill>
              </a:defRPr>
            </a:pPr>
            <a:r>
              <a:rPr dirty="0"/>
              <a:t>COMMUNICATION DESIGN</a:t>
            </a:r>
          </a:p>
          <a:p>
            <a:pPr indent="12700">
              <a:spcBef>
                <a:spcPts val="100"/>
              </a:spcBef>
              <a:tabLst>
                <a:tab pos="2794000" algn="l"/>
                <a:tab pos="5600700" algn="l"/>
              </a:tabLst>
              <a:defRPr sz="4000" spc="-100">
                <a:solidFill>
                  <a:srgbClr val="FABB1A"/>
                </a:solidFill>
              </a:defRPr>
            </a:pPr>
            <a:r>
              <a:rPr sz="3000" dirty="0"/>
              <a:t>1st year</a:t>
            </a:r>
            <a:br>
              <a:rPr sz="3000" dirty="0"/>
            </a:br>
            <a:r>
              <a:rPr sz="2000" spc="0" dirty="0">
                <a:solidFill>
                  <a:srgbClr val="000000"/>
                </a:solidFill>
              </a:rPr>
              <a:t>Presentation of the Study Plan from August 28</a:t>
            </a:r>
            <a:r>
              <a:rPr lang="it-IT" sz="2000" dirty="0" err="1">
                <a:solidFill>
                  <a:srgbClr val="000000"/>
                </a:solidFill>
              </a:rPr>
              <a:t>th</a:t>
            </a:r>
            <a:r>
              <a:rPr sz="2000" spc="0" dirty="0">
                <a:solidFill>
                  <a:srgbClr val="000000"/>
                </a:solidFill>
              </a:rPr>
              <a:t> to September </a:t>
            </a:r>
            <a:r>
              <a:rPr lang="it-IT" sz="2000" spc="0" dirty="0">
                <a:solidFill>
                  <a:srgbClr val="000000"/>
                </a:solidFill>
              </a:rPr>
              <a:t>9th</a:t>
            </a:r>
            <a:endParaRPr sz="2000" spc="0" dirty="0">
              <a:solidFill>
                <a:srgbClr val="000000"/>
              </a:solidFill>
            </a:endParaRPr>
          </a:p>
        </p:txBody>
      </p:sp>
      <p:sp>
        <p:nvSpPr>
          <p:cNvPr id="163" name="object 2"/>
          <p:cNvSpPr/>
          <p:nvPr/>
        </p:nvSpPr>
        <p:spPr>
          <a:xfrm>
            <a:off x="723509" y="1927176"/>
            <a:ext cx="7690755" cy="44826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4" name="object 3"/>
          <p:cNvSpPr/>
          <p:nvPr/>
        </p:nvSpPr>
        <p:spPr>
          <a:xfrm>
            <a:off x="752078" y="3051905"/>
            <a:ext cx="4609484" cy="513778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5" name="object 7"/>
          <p:cNvSpPr txBox="1"/>
          <p:nvPr/>
        </p:nvSpPr>
        <p:spPr>
          <a:xfrm>
            <a:off x="819067" y="1999204"/>
            <a:ext cx="473323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ts val="100"/>
              </a:spcBef>
              <a:defRPr sz="1300" b="1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1st semester</a:t>
            </a:r>
            <a:r>
              <a:rPr lang="it-IT" dirty="0"/>
              <a:t> </a:t>
            </a:r>
            <a:r>
              <a:rPr lang="it-IT" sz="1200" dirty="0"/>
              <a:t>DESIGN STUDIO </a:t>
            </a:r>
            <a:r>
              <a:rPr sz="1200" i="1" dirty="0"/>
              <a:t> </a:t>
            </a:r>
            <a:r>
              <a:rPr lang="en-US" sz="1050" i="1" dirty="0"/>
              <a:t>(link to the course details on the name)</a:t>
            </a:r>
            <a:endParaRPr sz="1200" i="1" dirty="0"/>
          </a:p>
        </p:txBody>
      </p:sp>
      <p:sp>
        <p:nvSpPr>
          <p:cNvPr id="166" name="object 8"/>
          <p:cNvSpPr txBox="1"/>
          <p:nvPr/>
        </p:nvSpPr>
        <p:spPr>
          <a:xfrm>
            <a:off x="807463" y="2549613"/>
            <a:ext cx="4547315" cy="200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1300" b="1" u="sng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Complex Artefacts and System Design Studio  </a:t>
            </a:r>
            <a:r>
              <a:rPr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sec. A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67" name="object 9">
            <a:hlinkClick r:id="rId3"/>
          </p:cNvPr>
          <p:cNvSpPr txBox="1"/>
          <p:nvPr/>
        </p:nvSpPr>
        <p:spPr>
          <a:xfrm>
            <a:off x="811187" y="3125564"/>
            <a:ext cx="4543591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b="1" u="sng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dirty="0"/>
              <a:t>Complex Artefacts and System Design Studio  </a:t>
            </a:r>
            <a:r>
              <a:rPr dirty="0">
                <a:solidFill>
                  <a:srgbClr val="FFC000"/>
                </a:solidFill>
              </a:rPr>
              <a:t>sec. B</a:t>
            </a:r>
          </a:p>
        </p:txBody>
      </p:sp>
      <p:sp>
        <p:nvSpPr>
          <p:cNvPr id="168" name="object 18"/>
          <p:cNvSpPr txBox="1"/>
          <p:nvPr/>
        </p:nvSpPr>
        <p:spPr>
          <a:xfrm>
            <a:off x="5582713" y="1999204"/>
            <a:ext cx="984181" cy="2056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DATE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200" dirty="0"/>
              <a:t>5</a:t>
            </a:r>
            <a:r>
              <a:rPr sz="1200" dirty="0"/>
              <a:t> September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202</a:t>
            </a:r>
            <a:r>
              <a:rPr lang="it-IT" sz="1200" dirty="0"/>
              <a:t>4</a:t>
            </a:r>
            <a:endParaRPr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69" name="object 51"/>
          <p:cNvSpPr txBox="1"/>
          <p:nvPr/>
        </p:nvSpPr>
        <p:spPr>
          <a:xfrm>
            <a:off x="8601899" y="5752456"/>
            <a:ext cx="23495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5</a:t>
            </a:r>
          </a:p>
        </p:txBody>
      </p:sp>
      <p:sp>
        <p:nvSpPr>
          <p:cNvPr id="170" name="object 18"/>
          <p:cNvSpPr txBox="1"/>
          <p:nvPr/>
        </p:nvSpPr>
        <p:spPr>
          <a:xfrm>
            <a:off x="6368333" y="1999204"/>
            <a:ext cx="984182" cy="1903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TIME</a:t>
            </a: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10:00</a:t>
            </a: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71" name="object 18"/>
          <p:cNvSpPr txBox="1"/>
          <p:nvPr/>
        </p:nvSpPr>
        <p:spPr>
          <a:xfrm>
            <a:off x="7330706" y="1999204"/>
            <a:ext cx="862407" cy="1659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CLASS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Online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100" b="1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4"/>
              </a:rPr>
              <a:t>Click here</a:t>
            </a:r>
            <a:endParaRPr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hlinkClick r:id="rId5"/>
            </a:endParaRP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72" name="object 8"/>
          <p:cNvSpPr txBox="1"/>
          <p:nvPr/>
        </p:nvSpPr>
        <p:spPr>
          <a:xfrm>
            <a:off x="3034451" y="5662326"/>
            <a:ext cx="4960450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 algn="r">
              <a:spcBef>
                <a:spcPts val="100"/>
              </a:spcBef>
              <a:defRPr sz="1300" i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sz="1100" dirty="0"/>
              <a:t>Enter all three sections in order of preference</a:t>
            </a:r>
          </a:p>
        </p:txBody>
      </p:sp>
      <p:sp>
        <p:nvSpPr>
          <p:cNvPr id="173" name="object 8"/>
          <p:cNvSpPr txBox="1"/>
          <p:nvPr/>
        </p:nvSpPr>
        <p:spPr>
          <a:xfrm>
            <a:off x="819067" y="3769714"/>
            <a:ext cx="416186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Complex Artefacts and System Design Studio</a:t>
            </a:r>
            <a:endParaRPr u="sng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3">
            <a:extLst>
              <a:ext uri="{FF2B5EF4-FFF2-40B4-BE49-F238E27FC236}">
                <a16:creationId xmlns:a16="http://schemas.microsoft.com/office/drawing/2014/main" id="{5FC1D193-4EF3-4307-8B5C-F7A8D6E1D216}"/>
              </a:ext>
            </a:extLst>
          </p:cNvPr>
          <p:cNvSpPr/>
          <p:nvPr/>
        </p:nvSpPr>
        <p:spPr>
          <a:xfrm>
            <a:off x="784668" y="3804902"/>
            <a:ext cx="4350313" cy="456535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5" name="object 17"/>
          <p:cNvSpPr txBox="1">
            <a:spLocks noGrp="1"/>
          </p:cNvSpPr>
          <p:nvPr>
            <p:ph type="title"/>
          </p:nvPr>
        </p:nvSpPr>
        <p:spPr>
          <a:xfrm>
            <a:off x="723509" y="273981"/>
            <a:ext cx="7418850" cy="1397821"/>
          </a:xfrm>
          <a:prstGeom prst="rect">
            <a:avLst/>
          </a:prstGeom>
        </p:spPr>
        <p:txBody>
          <a:bodyPr/>
          <a:lstStyle/>
          <a:p>
            <a:pPr indent="12446" defTabSz="896111">
              <a:tabLst>
                <a:tab pos="2730500" algn="l"/>
                <a:tab pos="5486400" algn="l"/>
              </a:tabLst>
              <a:defRPr sz="3920" spc="-98">
                <a:solidFill>
                  <a:srgbClr val="FABB1A"/>
                </a:solidFill>
              </a:defRPr>
            </a:pPr>
            <a:r>
              <a:rPr dirty="0"/>
              <a:t>INTERIOR AND SPATIAL DESIGN</a:t>
            </a:r>
            <a:br>
              <a:rPr dirty="0"/>
            </a:br>
            <a:r>
              <a:rPr sz="2940" spc="-98" dirty="0"/>
              <a:t>1st year</a:t>
            </a:r>
          </a:p>
          <a:p>
            <a:pPr indent="12446" defTabSz="896111">
              <a:tabLst>
                <a:tab pos="2730500" algn="l"/>
                <a:tab pos="5486400" algn="l"/>
              </a:tabLst>
              <a:defRPr sz="3920" spc="-98">
                <a:solidFill>
                  <a:srgbClr val="FABB1A"/>
                </a:solidFill>
              </a:defRPr>
            </a:pPr>
            <a:r>
              <a:rPr sz="2000" spc="0" dirty="0">
                <a:solidFill>
                  <a:srgbClr val="000000"/>
                </a:solidFill>
              </a:rPr>
              <a:t>Presentation of the Study Plan from </a:t>
            </a:r>
            <a:r>
              <a:rPr lang="it-IT" sz="2000" spc="0" dirty="0">
                <a:solidFill>
                  <a:srgbClr val="000000"/>
                </a:solidFill>
              </a:rPr>
              <a:t>August </a:t>
            </a:r>
            <a:r>
              <a:rPr lang="it-IT" sz="2000" dirty="0">
                <a:solidFill>
                  <a:srgbClr val="000000"/>
                </a:solidFill>
              </a:rPr>
              <a:t>28th to </a:t>
            </a:r>
            <a:r>
              <a:rPr lang="it-IT" sz="2000" dirty="0" err="1">
                <a:solidFill>
                  <a:srgbClr val="000000"/>
                </a:solidFill>
              </a:rPr>
              <a:t>September</a:t>
            </a:r>
            <a:r>
              <a:rPr lang="it-IT" sz="2000" dirty="0">
                <a:solidFill>
                  <a:srgbClr val="000000"/>
                </a:solidFill>
              </a:rPr>
              <a:t> 9th</a:t>
            </a:r>
            <a:endParaRPr sz="2000" spc="0" dirty="0">
              <a:solidFill>
                <a:srgbClr val="000000"/>
              </a:solidFill>
            </a:endParaRPr>
          </a:p>
        </p:txBody>
      </p:sp>
      <p:sp>
        <p:nvSpPr>
          <p:cNvPr id="176" name="object 2"/>
          <p:cNvSpPr/>
          <p:nvPr/>
        </p:nvSpPr>
        <p:spPr>
          <a:xfrm>
            <a:off x="750983" y="1920275"/>
            <a:ext cx="7157273" cy="433951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7" name="object 3"/>
          <p:cNvSpPr/>
          <p:nvPr/>
        </p:nvSpPr>
        <p:spPr>
          <a:xfrm>
            <a:off x="737343" y="2740906"/>
            <a:ext cx="4350313" cy="356961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8" name="object 7"/>
          <p:cNvSpPr txBox="1"/>
          <p:nvPr/>
        </p:nvSpPr>
        <p:spPr>
          <a:xfrm>
            <a:off x="819067" y="1999204"/>
            <a:ext cx="4764493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z="1300" b="1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1st semester</a:t>
            </a:r>
            <a:r>
              <a:rPr sz="1200" b="0" i="1" dirty="0"/>
              <a:t> </a:t>
            </a:r>
            <a:r>
              <a:rPr lang="it-IT" sz="1200" dirty="0"/>
              <a:t>DESIGN STUDIO </a:t>
            </a:r>
            <a:r>
              <a:rPr sz="1050" b="0" i="1" dirty="0"/>
              <a:t>(link to</a:t>
            </a:r>
            <a:r>
              <a:rPr lang="it-IT" sz="1050" b="0" i="1" dirty="0"/>
              <a:t> the </a:t>
            </a:r>
            <a:r>
              <a:rPr lang="it-IT" sz="1050" b="0" i="1" dirty="0" err="1"/>
              <a:t>course</a:t>
            </a:r>
            <a:r>
              <a:rPr lang="it-IT" sz="1050" b="0" i="1" dirty="0"/>
              <a:t> details on the name)</a:t>
            </a:r>
            <a:endParaRPr sz="1200" b="0" i="1" dirty="0"/>
          </a:p>
        </p:txBody>
      </p:sp>
      <p:sp>
        <p:nvSpPr>
          <p:cNvPr id="181" name="object 51"/>
          <p:cNvSpPr txBox="1"/>
          <p:nvPr/>
        </p:nvSpPr>
        <p:spPr>
          <a:xfrm>
            <a:off x="8601899" y="5752456"/>
            <a:ext cx="23495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lang="it-IT" dirty="0"/>
              <a:t>6</a:t>
            </a:r>
            <a:endParaRPr dirty="0"/>
          </a:p>
        </p:txBody>
      </p:sp>
      <p:sp>
        <p:nvSpPr>
          <p:cNvPr id="184" name="object 18"/>
          <p:cNvSpPr txBox="1"/>
          <p:nvPr/>
        </p:nvSpPr>
        <p:spPr>
          <a:xfrm>
            <a:off x="5352118" y="2022231"/>
            <a:ext cx="949481" cy="2026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DATE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200" dirty="0"/>
              <a:t>5</a:t>
            </a:r>
            <a:r>
              <a:rPr sz="1200" dirty="0" err="1"/>
              <a:t>th</a:t>
            </a:r>
            <a:r>
              <a:rPr sz="1200" dirty="0"/>
              <a:t> September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202</a:t>
            </a:r>
            <a:r>
              <a:rPr lang="it-IT" sz="1200" dirty="0"/>
              <a:t>4</a:t>
            </a:r>
            <a:endParaRPr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85" name="object 18"/>
          <p:cNvSpPr txBox="1"/>
          <p:nvPr/>
        </p:nvSpPr>
        <p:spPr>
          <a:xfrm>
            <a:off x="6218899" y="2022231"/>
            <a:ext cx="949480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TIME</a:t>
            </a: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10:0</a:t>
            </a:r>
            <a:r>
              <a:rPr dirty="0"/>
              <a:t>0</a:t>
            </a: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86" name="object 18"/>
          <p:cNvSpPr txBox="1"/>
          <p:nvPr/>
        </p:nvSpPr>
        <p:spPr>
          <a:xfrm>
            <a:off x="7094009" y="2022231"/>
            <a:ext cx="862407" cy="146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CLASS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Online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100" b="1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2"/>
              </a:rPr>
              <a:t>Click here</a:t>
            </a:r>
            <a:endParaRPr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hlinkClick r:id="rId3"/>
            </a:endParaRP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3FA1C3C9-3C87-449D-A4A7-F01DE3F3F88B}"/>
              </a:ext>
            </a:extLst>
          </p:cNvPr>
          <p:cNvSpPr txBox="1"/>
          <p:nvPr/>
        </p:nvSpPr>
        <p:spPr>
          <a:xfrm>
            <a:off x="3034451" y="5662326"/>
            <a:ext cx="4960450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 algn="r">
              <a:spcBef>
                <a:spcPts val="100"/>
              </a:spcBef>
              <a:defRPr sz="1300" i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sz="1100" dirty="0"/>
              <a:t>Enter all three sections in order of preference</a:t>
            </a:r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C5355653-987B-410C-8531-57F1C6591780}"/>
              </a:ext>
            </a:extLst>
          </p:cNvPr>
          <p:cNvSpPr txBox="1"/>
          <p:nvPr/>
        </p:nvSpPr>
        <p:spPr>
          <a:xfrm>
            <a:off x="764291" y="3755116"/>
            <a:ext cx="4161863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400" b="1" dirty="0">
                <a:latin typeface="Montserrat"/>
                <a:hlinkClick r:id="rId4"/>
              </a:rPr>
              <a:t>Sailing Yacht Design</a:t>
            </a:r>
            <a:endParaRPr lang="en-US" sz="1400" b="1" dirty="0">
              <a:latin typeface="Montserrat"/>
            </a:endParaRPr>
          </a:p>
          <a:p>
            <a:pPr marL="12700">
              <a:spcBef>
                <a:spcPts val="100"/>
              </a:spcBef>
            </a:pPr>
            <a:r>
              <a:rPr lang="en-US" sz="1400" i="1" dirty="0">
                <a:solidFill>
                  <a:srgbClr val="FF0000"/>
                </a:solidFill>
                <a:latin typeface="Montserrat"/>
              </a:rPr>
              <a:t>Required for IS4 students</a:t>
            </a: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id="{63A3FDF9-FB9C-4960-B123-47263E4EB846}"/>
              </a:ext>
            </a:extLst>
          </p:cNvPr>
          <p:cNvSpPr txBox="1"/>
          <p:nvPr/>
        </p:nvSpPr>
        <p:spPr>
          <a:xfrm>
            <a:off x="806369" y="2379336"/>
            <a:ext cx="42124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400" b="1" dirty="0">
                <a:latin typeface="Montserrat"/>
                <a:cs typeface="Montserrat"/>
                <a:hlinkClick r:id="rId5"/>
              </a:rPr>
              <a:t>New </a:t>
            </a:r>
            <a:r>
              <a:rPr lang="it-IT" sz="1400" b="1" dirty="0" err="1">
                <a:latin typeface="Montserrat"/>
                <a:cs typeface="Montserrat"/>
                <a:hlinkClick r:id="rId5"/>
              </a:rPr>
              <a:t>Interiors</a:t>
            </a:r>
            <a:r>
              <a:rPr lang="it-IT" sz="1400" b="1" dirty="0">
                <a:latin typeface="Montserrat"/>
                <a:cs typeface="Montserrat"/>
                <a:hlinkClick r:id="rId5"/>
              </a:rPr>
              <a:t> 2</a:t>
            </a:r>
            <a:endParaRPr sz="1400" dirty="0">
              <a:latin typeface="Montserrat"/>
              <a:cs typeface="Montserrat"/>
            </a:endParaRPr>
          </a:p>
        </p:txBody>
      </p:sp>
      <p:sp>
        <p:nvSpPr>
          <p:cNvPr id="18" name="object 9">
            <a:hlinkClick r:id="rId6"/>
            <a:extLst>
              <a:ext uri="{FF2B5EF4-FFF2-40B4-BE49-F238E27FC236}">
                <a16:creationId xmlns:a16="http://schemas.microsoft.com/office/drawing/2014/main" id="{4A04E008-0A90-4FE2-B928-94BE35C4AAC2}"/>
              </a:ext>
            </a:extLst>
          </p:cNvPr>
          <p:cNvSpPr txBox="1"/>
          <p:nvPr/>
        </p:nvSpPr>
        <p:spPr>
          <a:xfrm>
            <a:off x="784668" y="2795217"/>
            <a:ext cx="432790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400" b="1" dirty="0" err="1">
                <a:latin typeface="Montserrat"/>
              </a:rPr>
              <a:t>Ephemeral</a:t>
            </a:r>
            <a:r>
              <a:rPr lang="it-IT" sz="1400" b="1" dirty="0">
                <a:latin typeface="Montserrat"/>
              </a:rPr>
              <a:t>/Temporary </a:t>
            </a:r>
            <a:r>
              <a:rPr lang="it-IT" sz="1400" b="1" dirty="0" err="1">
                <a:latin typeface="Montserrat"/>
              </a:rPr>
              <a:t>Spaces</a:t>
            </a:r>
            <a:r>
              <a:rPr lang="it-IT" sz="1400" b="1" dirty="0">
                <a:latin typeface="Montserrat"/>
              </a:rPr>
              <a:t> 2</a:t>
            </a: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9589EA78-2CDE-4A7C-B7E8-3A383E507685}"/>
              </a:ext>
            </a:extLst>
          </p:cNvPr>
          <p:cNvSpPr txBox="1"/>
          <p:nvPr/>
        </p:nvSpPr>
        <p:spPr>
          <a:xfrm>
            <a:off x="767372" y="3290381"/>
            <a:ext cx="416186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400" b="1" dirty="0">
                <a:latin typeface="Montserrat"/>
                <a:hlinkClick r:id="rId7"/>
              </a:rPr>
              <a:t>Landscape And Interior - Spatial Design 2</a:t>
            </a:r>
            <a:endParaRPr lang="en-US" sz="1400" b="1" dirty="0">
              <a:latin typeface="Montserrat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object 17"/>
          <p:cNvSpPr txBox="1">
            <a:spLocks noGrp="1"/>
          </p:cNvSpPr>
          <p:nvPr>
            <p:ph type="title"/>
          </p:nvPr>
        </p:nvSpPr>
        <p:spPr>
          <a:xfrm>
            <a:off x="723509" y="273981"/>
            <a:ext cx="7418850" cy="1397821"/>
          </a:xfrm>
          <a:prstGeom prst="rect">
            <a:avLst/>
          </a:prstGeom>
        </p:spPr>
        <p:txBody>
          <a:bodyPr/>
          <a:lstStyle/>
          <a:p>
            <a:pPr indent="12191" defTabSz="877823">
              <a:tabLst>
                <a:tab pos="2679700" algn="l"/>
                <a:tab pos="5372100" algn="l"/>
              </a:tabLst>
              <a:defRPr sz="3839" spc="-96">
                <a:solidFill>
                  <a:srgbClr val="FABB1A"/>
                </a:solidFill>
              </a:defRPr>
            </a:pPr>
            <a:r>
              <a:rPr dirty="0"/>
              <a:t>INTEGRATED PRODUCT DESIGN</a:t>
            </a:r>
            <a:br>
              <a:rPr dirty="0"/>
            </a:br>
            <a:r>
              <a:rPr sz="2880" spc="-96" dirty="0"/>
              <a:t>1st year</a:t>
            </a:r>
            <a:br>
              <a:rPr sz="2880" spc="-96" dirty="0"/>
            </a:br>
            <a:r>
              <a:rPr lang="en-US" sz="2000" dirty="0">
                <a:solidFill>
                  <a:srgbClr val="000000"/>
                </a:solidFill>
              </a:rPr>
              <a:t>Presentation of the Study Plan from August 28th to September 9th</a:t>
            </a:r>
            <a:endParaRPr sz="2000" spc="0" dirty="0">
              <a:solidFill>
                <a:srgbClr val="000000"/>
              </a:solidFill>
            </a:endParaRPr>
          </a:p>
        </p:txBody>
      </p:sp>
      <p:sp>
        <p:nvSpPr>
          <p:cNvPr id="189" name="object 2"/>
          <p:cNvSpPr/>
          <p:nvPr/>
        </p:nvSpPr>
        <p:spPr>
          <a:xfrm>
            <a:off x="750983" y="1920275"/>
            <a:ext cx="7157273" cy="47176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0" name="object 3"/>
          <p:cNvSpPr/>
          <p:nvPr/>
        </p:nvSpPr>
        <p:spPr>
          <a:xfrm>
            <a:off x="754708" y="2944070"/>
            <a:ext cx="4161695" cy="359996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91" name="object 7"/>
          <p:cNvSpPr txBox="1"/>
          <p:nvPr/>
        </p:nvSpPr>
        <p:spPr>
          <a:xfrm>
            <a:off x="819067" y="1999204"/>
            <a:ext cx="464204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z="1300" b="1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2nd semester</a:t>
            </a:r>
            <a:r>
              <a:rPr sz="1200" b="0" i="1" dirty="0"/>
              <a:t> </a:t>
            </a:r>
            <a:r>
              <a:rPr lang="it-IT" sz="1200" dirty="0"/>
              <a:t>DESIGN STUDIO </a:t>
            </a:r>
            <a:r>
              <a:rPr sz="1050" i="1" dirty="0">
                <a:uFill>
                  <a:solidFill>
                    <a:srgbClr val="000000"/>
                  </a:solidFill>
                </a:uFill>
                <a:latin typeface="Montserrat"/>
              </a:rPr>
              <a:t>(link to the </a:t>
            </a:r>
            <a:r>
              <a:rPr lang="it-IT" sz="1050" i="1" dirty="0" err="1">
                <a:uFill>
                  <a:solidFill>
                    <a:srgbClr val="000000"/>
                  </a:solidFill>
                </a:uFill>
                <a:latin typeface="Montserrat"/>
              </a:rPr>
              <a:t>course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</a:rPr>
              <a:t> details on the name</a:t>
            </a:r>
            <a:r>
              <a:rPr sz="1050" i="1" dirty="0">
                <a:uFill>
                  <a:solidFill>
                    <a:srgbClr val="000000"/>
                  </a:solidFill>
                </a:uFill>
                <a:latin typeface="Montserrat"/>
              </a:rPr>
              <a:t>)</a:t>
            </a:r>
          </a:p>
        </p:txBody>
      </p:sp>
      <p:sp>
        <p:nvSpPr>
          <p:cNvPr id="192" name="object 8"/>
          <p:cNvSpPr txBox="1"/>
          <p:nvPr/>
        </p:nvSpPr>
        <p:spPr>
          <a:xfrm>
            <a:off x="801114" y="2561530"/>
            <a:ext cx="400058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>
                <a:hlinkClick r:id="rId2"/>
              </a:rPr>
              <a:t>Concept Design Studio - Green</a:t>
            </a:r>
            <a:endParaRPr dirty="0">
              <a:hlinkClick r:id="rId3"/>
            </a:endParaRPr>
          </a:p>
        </p:txBody>
      </p:sp>
      <p:sp>
        <p:nvSpPr>
          <p:cNvPr id="193" name="object 51"/>
          <p:cNvSpPr txBox="1"/>
          <p:nvPr/>
        </p:nvSpPr>
        <p:spPr>
          <a:xfrm>
            <a:off x="8601899" y="5752456"/>
            <a:ext cx="23495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lang="it-IT" dirty="0"/>
              <a:t>7</a:t>
            </a:r>
            <a:endParaRPr dirty="0"/>
          </a:p>
        </p:txBody>
      </p:sp>
      <p:sp>
        <p:nvSpPr>
          <p:cNvPr id="194" name="object 18"/>
          <p:cNvSpPr txBox="1"/>
          <p:nvPr/>
        </p:nvSpPr>
        <p:spPr>
          <a:xfrm>
            <a:off x="6134760" y="2034694"/>
            <a:ext cx="949480" cy="1690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TIME</a:t>
            </a: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11:30</a:t>
            </a: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95" name="object 18"/>
          <p:cNvSpPr txBox="1"/>
          <p:nvPr/>
        </p:nvSpPr>
        <p:spPr>
          <a:xfrm>
            <a:off x="7108369" y="2034694"/>
            <a:ext cx="862407" cy="1446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CLASS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Online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100" b="1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4"/>
              </a:rPr>
              <a:t>Click here</a:t>
            </a:r>
            <a:endParaRPr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hlinkClick r:id="rId5"/>
            </a:endParaRP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96" name="object 8"/>
          <p:cNvSpPr txBox="1"/>
          <p:nvPr/>
        </p:nvSpPr>
        <p:spPr>
          <a:xfrm>
            <a:off x="801114" y="3002941"/>
            <a:ext cx="400058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>
                <a:hlinkClick r:id="rId6"/>
              </a:rPr>
              <a:t>Concept Design Studio – Smart</a:t>
            </a:r>
            <a:endParaRPr dirty="0">
              <a:hlinkClick r:id="rId7"/>
            </a:endParaRPr>
          </a:p>
        </p:txBody>
      </p:sp>
      <p:sp>
        <p:nvSpPr>
          <p:cNvPr id="198" name="object 18"/>
          <p:cNvSpPr txBox="1"/>
          <p:nvPr/>
        </p:nvSpPr>
        <p:spPr>
          <a:xfrm>
            <a:off x="5253228" y="2034694"/>
            <a:ext cx="949481" cy="1828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DATE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lang="it-IT"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200" dirty="0"/>
              <a:t>5 </a:t>
            </a:r>
            <a:r>
              <a:rPr sz="1200" dirty="0"/>
              <a:t>September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202</a:t>
            </a:r>
            <a:r>
              <a:rPr lang="it-IT" sz="1200" dirty="0"/>
              <a:t>4</a:t>
            </a:r>
            <a:endParaRPr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294F29E7-2904-4B52-ACD1-1949D6C81440}"/>
              </a:ext>
            </a:extLst>
          </p:cNvPr>
          <p:cNvSpPr txBox="1"/>
          <p:nvPr/>
        </p:nvSpPr>
        <p:spPr>
          <a:xfrm>
            <a:off x="3034451" y="5662326"/>
            <a:ext cx="4960450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 algn="r">
              <a:spcBef>
                <a:spcPts val="100"/>
              </a:spcBef>
              <a:defRPr sz="1300" i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sz="1100" dirty="0"/>
              <a:t>Enter all three sections in order of preference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object 17"/>
          <p:cNvSpPr txBox="1">
            <a:spLocks noGrp="1"/>
          </p:cNvSpPr>
          <p:nvPr>
            <p:ph type="title"/>
          </p:nvPr>
        </p:nvSpPr>
        <p:spPr>
          <a:xfrm>
            <a:off x="723509" y="273981"/>
            <a:ext cx="7418850" cy="1397821"/>
          </a:xfrm>
          <a:prstGeom prst="rect">
            <a:avLst/>
          </a:prstGeom>
        </p:spPr>
        <p:txBody>
          <a:bodyPr/>
          <a:lstStyle/>
          <a:p>
            <a:pPr indent="11175" defTabSz="804672">
              <a:tabLst>
                <a:tab pos="2451100" algn="l"/>
                <a:tab pos="4927600" algn="l"/>
              </a:tabLst>
              <a:defRPr sz="3520" spc="-88">
                <a:solidFill>
                  <a:srgbClr val="FABB1A"/>
                </a:solidFill>
              </a:defRPr>
            </a:pPr>
            <a:r>
              <a:rPr dirty="0"/>
              <a:t>DIGITAL AND INTERACTION DESIGN</a:t>
            </a:r>
            <a:br>
              <a:rPr dirty="0"/>
            </a:br>
            <a:r>
              <a:rPr sz="2640" dirty="0"/>
              <a:t>1st year</a:t>
            </a:r>
            <a:br>
              <a:rPr sz="2640" dirty="0"/>
            </a:br>
            <a:r>
              <a:rPr lang="en-US" sz="2000" dirty="0">
                <a:solidFill>
                  <a:srgbClr val="000000"/>
                </a:solidFill>
              </a:rPr>
              <a:t>Presentation of the Study Plan from August 28th to September 9th</a:t>
            </a:r>
            <a:endParaRPr sz="2000" spc="0" dirty="0">
              <a:solidFill>
                <a:srgbClr val="000000"/>
              </a:solidFill>
            </a:endParaRPr>
          </a:p>
        </p:txBody>
      </p:sp>
      <p:sp>
        <p:nvSpPr>
          <p:cNvPr id="201" name="object 2"/>
          <p:cNvSpPr/>
          <p:nvPr/>
        </p:nvSpPr>
        <p:spPr>
          <a:xfrm>
            <a:off x="750983" y="1920275"/>
            <a:ext cx="7157273" cy="471759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2" name="object 3"/>
          <p:cNvSpPr/>
          <p:nvPr/>
        </p:nvSpPr>
        <p:spPr>
          <a:xfrm>
            <a:off x="736209" y="2980323"/>
            <a:ext cx="4161695" cy="359996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203" name="object 7"/>
          <p:cNvSpPr txBox="1"/>
          <p:nvPr/>
        </p:nvSpPr>
        <p:spPr>
          <a:xfrm>
            <a:off x="819067" y="1999204"/>
            <a:ext cx="4675051" cy="200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z="1300" b="1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2nd semester</a:t>
            </a:r>
            <a:r>
              <a:rPr sz="1200" b="0" i="1" dirty="0"/>
              <a:t> </a:t>
            </a:r>
            <a:r>
              <a:rPr lang="it-IT" sz="1200" b="1" dirty="0"/>
              <a:t>DESIGN STUDIO </a:t>
            </a:r>
            <a:r>
              <a:rPr sz="1200" b="0" i="1" dirty="0"/>
              <a:t>(link to the</a:t>
            </a:r>
            <a:r>
              <a:rPr lang="it-IT" sz="1200" b="0" i="1" dirty="0"/>
              <a:t> </a:t>
            </a:r>
            <a:r>
              <a:rPr lang="it-IT" sz="1200" b="0" i="1" dirty="0" err="1"/>
              <a:t>course</a:t>
            </a:r>
            <a:r>
              <a:rPr lang="it-IT" sz="1200" b="0" i="1" dirty="0"/>
              <a:t> details on the name</a:t>
            </a:r>
            <a:r>
              <a:rPr sz="1200" b="0" i="1" dirty="0"/>
              <a:t>)</a:t>
            </a:r>
          </a:p>
        </p:txBody>
      </p:sp>
      <p:sp>
        <p:nvSpPr>
          <p:cNvPr id="204" name="object 8"/>
          <p:cNvSpPr txBox="1"/>
          <p:nvPr/>
        </p:nvSpPr>
        <p:spPr>
          <a:xfrm>
            <a:off x="806367" y="2578840"/>
            <a:ext cx="400058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Envisioning AI Through Design</a:t>
            </a:r>
            <a:endParaRPr u="sng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05" name="object 51"/>
          <p:cNvSpPr txBox="1"/>
          <p:nvPr/>
        </p:nvSpPr>
        <p:spPr>
          <a:xfrm>
            <a:off x="8601899" y="5752456"/>
            <a:ext cx="23495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38100">
              <a:spcBef>
                <a:spcPts val="200"/>
              </a:spcBef>
              <a:defRPr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lang="it-IT" dirty="0"/>
              <a:t>8</a:t>
            </a:r>
            <a:endParaRPr dirty="0"/>
          </a:p>
        </p:txBody>
      </p:sp>
      <p:sp>
        <p:nvSpPr>
          <p:cNvPr id="206" name="object 18"/>
          <p:cNvSpPr txBox="1"/>
          <p:nvPr/>
        </p:nvSpPr>
        <p:spPr>
          <a:xfrm>
            <a:off x="6218899" y="2008839"/>
            <a:ext cx="949480" cy="149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TIME</a:t>
            </a: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dirty="0"/>
              <a:t>14:30</a:t>
            </a: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207" name="object 18"/>
          <p:cNvSpPr txBox="1"/>
          <p:nvPr/>
        </p:nvSpPr>
        <p:spPr>
          <a:xfrm>
            <a:off x="7133769" y="2008839"/>
            <a:ext cx="862407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CLASS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Online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100" b="1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4"/>
              </a:rPr>
              <a:t>Click here</a:t>
            </a:r>
            <a:endParaRPr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hlinkClick r:id="rId5"/>
            </a:endParaRPr>
          </a:p>
          <a:p>
            <a:pPr indent="12700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208" name="object 8"/>
          <p:cNvSpPr txBox="1"/>
          <p:nvPr/>
        </p:nvSpPr>
        <p:spPr>
          <a:xfrm>
            <a:off x="819067" y="3018999"/>
            <a:ext cx="400058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400"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Embodied Interaction Studio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10" name="object 18"/>
          <p:cNvSpPr txBox="1"/>
          <p:nvPr/>
        </p:nvSpPr>
        <p:spPr>
          <a:xfrm>
            <a:off x="5253228" y="2008839"/>
            <a:ext cx="949481" cy="1646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DATE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it-IT" sz="1200" dirty="0"/>
              <a:t>3</a:t>
            </a:r>
            <a:r>
              <a:rPr sz="1200" dirty="0"/>
              <a:t> September</a:t>
            </a:r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sz="1200" dirty="0"/>
              <a:t>202</a:t>
            </a:r>
            <a:r>
              <a:rPr lang="it-IT" sz="1200" dirty="0"/>
              <a:t>4</a:t>
            </a:r>
            <a:endParaRPr sz="1200"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endParaRPr dirty="0"/>
          </a:p>
          <a:p>
            <a:pPr indent="12700" algn="ctr">
              <a:spcBef>
                <a:spcPts val="100"/>
              </a:spcBef>
              <a:tabLst>
                <a:tab pos="850900" algn="l"/>
              </a:tabLst>
              <a:defRPr sz="13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/>
              <a:t>	</a:t>
            </a: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0AAA10B1-69CD-4270-AA97-E9CCBD772E73}"/>
              </a:ext>
            </a:extLst>
          </p:cNvPr>
          <p:cNvSpPr txBox="1"/>
          <p:nvPr/>
        </p:nvSpPr>
        <p:spPr>
          <a:xfrm>
            <a:off x="3034451" y="5662326"/>
            <a:ext cx="4960450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 algn="r">
              <a:spcBef>
                <a:spcPts val="100"/>
              </a:spcBef>
              <a:defRPr sz="1300" i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sz="1100" dirty="0"/>
              <a:t>Enter all three sections in order of preference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AFAFA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AFAFA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 Light"/>
            <a:ea typeface="Calibri Light"/>
            <a:cs typeface="Calibri Light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 Light"/>
            <a:ea typeface="Calibri Light"/>
            <a:cs typeface="Calibri Light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AFAFA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 Light"/>
            <a:ea typeface="Calibri Light"/>
            <a:cs typeface="Calibri Light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 Light"/>
            <a:ea typeface="Calibri Light"/>
            <a:cs typeface="Calibri Light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1058</Words>
  <Application>Microsoft Office PowerPoint</Application>
  <PresentationFormat>Personalizzato</PresentationFormat>
  <Paragraphs>295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Aptos</vt:lpstr>
      <vt:lpstr>Bebas Neue</vt:lpstr>
      <vt:lpstr>Calibri</vt:lpstr>
      <vt:lpstr>Calibri Light</vt:lpstr>
      <vt:lpstr>Helvetica Neue</vt:lpstr>
      <vt:lpstr>Montserrat</vt:lpstr>
      <vt:lpstr>Office Theme</vt:lpstr>
      <vt:lpstr>Schedule of the  Presentations and Programs of the Optional Studios/ «Laboratori»</vt:lpstr>
      <vt:lpstr>INTRODUCTION</vt:lpstr>
      <vt:lpstr>OPTIONAL STUDIOS OFFER</vt:lpstr>
      <vt:lpstr>The Master's Degree Programs in Design for the Fashion System, Product Service System Design and Design &amp; Engineering offer no elective Studios. You can always customize your Study Plan by expressing content options/options on the language/semester of delivery on some monodisciplinary &amp; integrated courses (and opting for the elective courses offered by all the Master’s Degrees). </vt:lpstr>
      <vt:lpstr>Schedule of the Presentations and  Programs of 1st year Studios/ «Laboratori»</vt:lpstr>
      <vt:lpstr>COMMUNICATION DESIGN 1st year Presentation of the Study Plan from August 28th to September 9th</vt:lpstr>
      <vt:lpstr>INTERIOR AND SPATIAL DESIGN 1st year Presentation of the Study Plan from August 28th to September 9th</vt:lpstr>
      <vt:lpstr>INTEGRATED PRODUCT DESIGN 1st year Presentation of the Study Plan from August 28th to September 9th</vt:lpstr>
      <vt:lpstr>DIGITAL AND INTERACTION DESIGN 1st year Presentation of the Study Plan from August 28th to September 9th</vt:lpstr>
      <vt:lpstr>2nd year Design Studios/ «Laboratori»</vt:lpstr>
      <vt:lpstr>COMMUNICATION DESIGN 2nd year Presentation of the Study Plan from August 28th  to September 9th</vt:lpstr>
      <vt:lpstr>INTERIOR AND SPATIAL DESIGN 2nd year Presentation of the Study Plan from August 28th  to September 9th</vt:lpstr>
      <vt:lpstr>INTEGRATED PRODUCT DESIGN 2nd year Presentation of the Study Plan from August 28th  to September 9th</vt:lpstr>
      <vt:lpstr>DIGITAL AND INTERACTION DESIGN 2nd year Presentation of the Study Plan from August 28th  to September 9th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 of the Presentations and Programs of the Optional Final Synthesis Laboratories</dc:title>
  <dc:creator>Elena Rebella</dc:creator>
  <cp:lastModifiedBy>Gloria</cp:lastModifiedBy>
  <cp:revision>38</cp:revision>
  <dcterms:modified xsi:type="dcterms:W3CDTF">2024-07-30T07:33:14Z</dcterms:modified>
</cp:coreProperties>
</file>